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6.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9.xml" ContentType="application/vnd.openxmlformats-officedocument.theme+xml"/>
  <Override PartName="/ppt/slideLayouts/slideLayout30.xml" ContentType="application/vnd.openxmlformats-officedocument.presentationml.slideLayout+xml"/>
  <Override PartName="/ppt/theme/theme10.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11.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1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1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1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1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16.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17.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18.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19.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0.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1.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5" r:id="rId1"/>
    <p:sldMasterId id="2147483652" r:id="rId2"/>
    <p:sldMasterId id="2147483657" r:id="rId3"/>
    <p:sldMasterId id="2147483659" r:id="rId4"/>
    <p:sldMasterId id="2147483662" r:id="rId5"/>
    <p:sldMasterId id="2147483664" r:id="rId6"/>
    <p:sldMasterId id="2147483667" r:id="rId7"/>
    <p:sldMasterId id="2147483674" r:id="rId8"/>
    <p:sldMasterId id="2147483695" r:id="rId9"/>
    <p:sldMasterId id="2147483702" r:id="rId10"/>
    <p:sldMasterId id="2147483711" r:id="rId11"/>
    <p:sldMasterId id="2147483721" r:id="rId12"/>
    <p:sldMasterId id="2147483731" r:id="rId13"/>
    <p:sldMasterId id="2147483734" r:id="rId14"/>
    <p:sldMasterId id="2147483755" r:id="rId15"/>
    <p:sldMasterId id="2147483758" r:id="rId16"/>
    <p:sldMasterId id="2147483764" r:id="rId17"/>
    <p:sldMasterId id="2147483772" r:id="rId18"/>
    <p:sldMasterId id="2147483775" r:id="rId19"/>
    <p:sldMasterId id="2147483784" r:id="rId20"/>
    <p:sldMasterId id="2147483788" r:id="rId21"/>
    <p:sldMasterId id="2147483793" r:id="rId22"/>
  </p:sldMasterIdLst>
  <p:notesMasterIdLst>
    <p:notesMasterId r:id="rId56"/>
  </p:notesMasterIdLst>
  <p:handoutMasterIdLst>
    <p:handoutMasterId r:id="rId57"/>
  </p:handoutMasterIdLst>
  <p:sldIdLst>
    <p:sldId id="453" r:id="rId23"/>
    <p:sldId id="523" r:id="rId24"/>
    <p:sldId id="1002" r:id="rId25"/>
    <p:sldId id="809" r:id="rId26"/>
    <p:sldId id="948" r:id="rId27"/>
    <p:sldId id="999" r:id="rId28"/>
    <p:sldId id="961" r:id="rId29"/>
    <p:sldId id="968" r:id="rId30"/>
    <p:sldId id="975" r:id="rId31"/>
    <p:sldId id="976" r:id="rId32"/>
    <p:sldId id="977" r:id="rId33"/>
    <p:sldId id="978" r:id="rId34"/>
    <p:sldId id="1000" r:id="rId35"/>
    <p:sldId id="1001" r:id="rId36"/>
    <p:sldId id="974" r:id="rId37"/>
    <p:sldId id="1004" r:id="rId38"/>
    <p:sldId id="1003" r:id="rId39"/>
    <p:sldId id="1005" r:id="rId40"/>
    <p:sldId id="954" r:id="rId41"/>
    <p:sldId id="955" r:id="rId42"/>
    <p:sldId id="956" r:id="rId43"/>
    <p:sldId id="957" r:id="rId44"/>
    <p:sldId id="915" r:id="rId45"/>
    <p:sldId id="914" r:id="rId46"/>
    <p:sldId id="919" r:id="rId47"/>
    <p:sldId id="944" r:id="rId48"/>
    <p:sldId id="963" r:id="rId49"/>
    <p:sldId id="979" r:id="rId50"/>
    <p:sldId id="980" r:id="rId51"/>
    <p:sldId id="981" r:id="rId52"/>
    <p:sldId id="982" r:id="rId53"/>
    <p:sldId id="973" r:id="rId54"/>
    <p:sldId id="568" r:id="rId5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CB6A1D"/>
    <a:srgbClr val="4EA9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868" autoAdjust="0"/>
    <p:restoredTop sz="94668" autoAdjust="0"/>
  </p:normalViewPr>
  <p:slideViewPr>
    <p:cSldViewPr snapToGrid="0" snapToObjects="1">
      <p:cViewPr>
        <p:scale>
          <a:sx n="72" d="100"/>
          <a:sy n="72" d="100"/>
        </p:scale>
        <p:origin x="-1968" y="-96"/>
      </p:cViewPr>
      <p:guideLst>
        <p:guide orient="horz" pos="383"/>
        <p:guide pos="75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50" Type="http://schemas.openxmlformats.org/officeDocument/2006/relationships/slide" Target="slides/slide28.xml"/><Relationship Id="rId51" Type="http://schemas.openxmlformats.org/officeDocument/2006/relationships/slide" Target="slides/slide29.xml"/><Relationship Id="rId52" Type="http://schemas.openxmlformats.org/officeDocument/2006/relationships/slide" Target="slides/slide30.xml"/><Relationship Id="rId53" Type="http://schemas.openxmlformats.org/officeDocument/2006/relationships/slide" Target="slides/slide31.xml"/><Relationship Id="rId54" Type="http://schemas.openxmlformats.org/officeDocument/2006/relationships/slide" Target="slides/slide32.xml"/><Relationship Id="rId55" Type="http://schemas.openxmlformats.org/officeDocument/2006/relationships/slide" Target="slides/slide33.xml"/><Relationship Id="rId56" Type="http://schemas.openxmlformats.org/officeDocument/2006/relationships/notesMaster" Target="notesMasters/notesMaster1.xml"/><Relationship Id="rId57" Type="http://schemas.openxmlformats.org/officeDocument/2006/relationships/handoutMaster" Target="handoutMasters/handoutMaster1.xml"/><Relationship Id="rId58" Type="http://schemas.openxmlformats.org/officeDocument/2006/relationships/printerSettings" Target="printerSettings/printerSettings1.bin"/><Relationship Id="rId59" Type="http://schemas.openxmlformats.org/officeDocument/2006/relationships/presProps" Target="presProps.xml"/><Relationship Id="rId40" Type="http://schemas.openxmlformats.org/officeDocument/2006/relationships/slide" Target="slides/slide18.xml"/><Relationship Id="rId41" Type="http://schemas.openxmlformats.org/officeDocument/2006/relationships/slide" Target="slides/slide19.xml"/><Relationship Id="rId42" Type="http://schemas.openxmlformats.org/officeDocument/2006/relationships/slide" Target="slides/slide20.xml"/><Relationship Id="rId43" Type="http://schemas.openxmlformats.org/officeDocument/2006/relationships/slide" Target="slides/slide21.xml"/><Relationship Id="rId44" Type="http://schemas.openxmlformats.org/officeDocument/2006/relationships/slide" Target="slides/slide22.xml"/><Relationship Id="rId45" Type="http://schemas.openxmlformats.org/officeDocument/2006/relationships/slide" Target="slides/slide23.xml"/><Relationship Id="rId46" Type="http://schemas.openxmlformats.org/officeDocument/2006/relationships/slide" Target="slides/slide24.xml"/><Relationship Id="rId47" Type="http://schemas.openxmlformats.org/officeDocument/2006/relationships/slide" Target="slides/slide25.xml"/><Relationship Id="rId48" Type="http://schemas.openxmlformats.org/officeDocument/2006/relationships/slide" Target="slides/slide26.xml"/><Relationship Id="rId4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8.xml"/><Relationship Id="rId31" Type="http://schemas.openxmlformats.org/officeDocument/2006/relationships/slide" Target="slides/slide9.xml"/><Relationship Id="rId32" Type="http://schemas.openxmlformats.org/officeDocument/2006/relationships/slide" Target="slides/slide10.xml"/><Relationship Id="rId33" Type="http://schemas.openxmlformats.org/officeDocument/2006/relationships/slide" Target="slides/slide11.xml"/><Relationship Id="rId34" Type="http://schemas.openxmlformats.org/officeDocument/2006/relationships/slide" Target="slides/slide12.xml"/><Relationship Id="rId35" Type="http://schemas.openxmlformats.org/officeDocument/2006/relationships/slide" Target="slides/slide13.xml"/><Relationship Id="rId36" Type="http://schemas.openxmlformats.org/officeDocument/2006/relationships/slide" Target="slides/slide14.xml"/><Relationship Id="rId37" Type="http://schemas.openxmlformats.org/officeDocument/2006/relationships/slide" Target="slides/slide15.xml"/><Relationship Id="rId38" Type="http://schemas.openxmlformats.org/officeDocument/2006/relationships/slide" Target="slides/slide16.xml"/><Relationship Id="rId39" Type="http://schemas.openxmlformats.org/officeDocument/2006/relationships/slide" Target="slides/slide17.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 Target="slides/slide1.xml"/><Relationship Id="rId24" Type="http://schemas.openxmlformats.org/officeDocument/2006/relationships/slide" Target="slides/slide2.xml"/><Relationship Id="rId25" Type="http://schemas.openxmlformats.org/officeDocument/2006/relationships/slide" Target="slides/slide3.xml"/><Relationship Id="rId26" Type="http://schemas.openxmlformats.org/officeDocument/2006/relationships/slide" Target="slides/slide4.xml"/><Relationship Id="rId27" Type="http://schemas.openxmlformats.org/officeDocument/2006/relationships/slide" Target="slides/slide5.xml"/><Relationship Id="rId28" Type="http://schemas.openxmlformats.org/officeDocument/2006/relationships/slide" Target="slides/slide6.xml"/><Relationship Id="rId29" Type="http://schemas.openxmlformats.org/officeDocument/2006/relationships/slide" Target="slides/slide7.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06DC8F7-4636-6742-B559-C23D9A7A09D2}" type="datetimeFigureOut">
              <a:rPr lang="en-US" smtClean="0"/>
              <a:pPr/>
              <a:t>1/11/16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36F3206-E27F-C94B-9743-63A9AB2DB7BE}" type="slidenum">
              <a:rPr lang="en-US" smtClean="0"/>
              <a:pPr/>
              <a:t>‹#›</a:t>
            </a:fld>
            <a:endParaRPr lang="en-US"/>
          </a:p>
        </p:txBody>
      </p:sp>
    </p:spTree>
    <p:extLst>
      <p:ext uri="{BB962C8B-B14F-4D97-AF65-F5344CB8AC3E}">
        <p14:creationId xmlns:p14="http://schemas.microsoft.com/office/powerpoint/2010/main" val="6342165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033825-B394-4847-A3B5-8FAB73A015A0}" type="datetimeFigureOut">
              <a:rPr lang="en-US" smtClean="0"/>
              <a:pPr/>
              <a:t>1/11/16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AD00C5-9F5B-774C-B10C-399FC7921389}" type="slidenum">
              <a:rPr lang="en-US" smtClean="0"/>
              <a:pPr/>
              <a:t>‹#›</a:t>
            </a:fld>
            <a:endParaRPr lang="en-US"/>
          </a:p>
        </p:txBody>
      </p:sp>
    </p:spTree>
    <p:extLst>
      <p:ext uri="{BB962C8B-B14F-4D97-AF65-F5344CB8AC3E}">
        <p14:creationId xmlns:p14="http://schemas.microsoft.com/office/powerpoint/2010/main" val="46975633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 from the business world. Regulatory</a:t>
            </a:r>
            <a:r>
              <a:rPr lang="en-US" baseline="0" dirty="0" smtClean="0"/>
              <a:t> in Banking , Netscape in digital, graphically interface to pictures. Economy crash in 2001. What has changed in our world that we are not paying attention to. </a:t>
            </a:r>
            <a:endParaRPr lang="en-US" dirty="0"/>
          </a:p>
        </p:txBody>
      </p:sp>
      <p:sp>
        <p:nvSpPr>
          <p:cNvPr id="4" name="Slide Number Placeholder 3"/>
          <p:cNvSpPr>
            <a:spLocks noGrp="1"/>
          </p:cNvSpPr>
          <p:nvPr>
            <p:ph type="sldNum" sz="quarter" idx="10"/>
          </p:nvPr>
        </p:nvSpPr>
        <p:spPr/>
        <p:txBody>
          <a:bodyPr/>
          <a:lstStyle/>
          <a:p>
            <a:fld id="{87AD00C5-9F5B-774C-B10C-399FC7921389}" type="slidenum">
              <a:rPr lang="en-US" smtClean="0">
                <a:solidFill>
                  <a:prstClr val="black"/>
                </a:solidFill>
                <a:latin typeface="Calibri"/>
              </a:rPr>
              <a:pPr/>
              <a:t>23</a:t>
            </a:fld>
            <a:endParaRPr lang="en-US">
              <a:solidFill>
                <a:prstClr val="black"/>
              </a:solidFill>
              <a:latin typeface="Calibri"/>
            </a:endParaRPr>
          </a:p>
        </p:txBody>
      </p:sp>
    </p:spTree>
    <p:extLst>
      <p:ext uri="{BB962C8B-B14F-4D97-AF65-F5344CB8AC3E}">
        <p14:creationId xmlns:p14="http://schemas.microsoft.com/office/powerpoint/2010/main" val="91676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4.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1.xml"/><Relationship Id="rId2" Type="http://schemas.openxmlformats.org/officeDocument/2006/relationships/image" Target="../media/image4.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Yellow header">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804863" y="0"/>
            <a:ext cx="7678737" cy="711200"/>
          </a:xfrm>
          <a:prstGeom prst="rect">
            <a:avLst/>
          </a:prstGeom>
        </p:spPr>
        <p:txBody>
          <a:bodyPr vert="horz" anchor="ctr"/>
          <a:lstStyle>
            <a:lvl1pPr marL="0" indent="0">
              <a:buNone/>
              <a:defRPr sz="2800">
                <a:solidFill>
                  <a:schemeClr val="accent5"/>
                </a:solidFill>
                <a:latin typeface="Helvetica"/>
                <a:cs typeface="Helvetica"/>
              </a:defRPr>
            </a:lvl1pPr>
            <a:lvl2pPr>
              <a:buNone/>
              <a:defRPr/>
            </a:lvl2pPr>
            <a:lvl3pPr>
              <a:buNone/>
              <a:defRPr/>
            </a:lvl3pPr>
            <a:lvl4pPr>
              <a:buNone/>
              <a:defRPr/>
            </a:lvl4pPr>
            <a:lvl5pPr>
              <a:buNone/>
              <a:defRPr/>
            </a:lvl5pPr>
          </a:lstStyle>
          <a:p>
            <a:pPr lvl="0"/>
            <a:r>
              <a:rPr lang="en-US" dirty="0" smtClean="0"/>
              <a:t>Header</a:t>
            </a:r>
            <a:endParaRPr lang="en-US" dirty="0"/>
          </a:p>
        </p:txBody>
      </p:sp>
      <p:sp>
        <p:nvSpPr>
          <p:cNvPr id="4" name="Content Placeholder 5"/>
          <p:cNvSpPr>
            <a:spLocks noGrp="1"/>
          </p:cNvSpPr>
          <p:nvPr>
            <p:ph sz="quarter" idx="11" hasCustomPrompt="1"/>
          </p:nvPr>
        </p:nvSpPr>
        <p:spPr>
          <a:xfrm>
            <a:off x="838727" y="1625594"/>
            <a:ext cx="7458606" cy="4436539"/>
          </a:xfrm>
          <a:prstGeom prst="rect">
            <a:avLst/>
          </a:prstGeom>
        </p:spPr>
        <p:txBody>
          <a:bodyPr vert="horz"/>
          <a:lstStyle>
            <a:lvl1pPr marL="0" indent="0">
              <a:buNone/>
              <a:defRPr>
                <a:ln>
                  <a:noFill/>
                </a:ln>
                <a:solidFill>
                  <a:schemeClr val="accent5"/>
                </a:solidFill>
                <a:latin typeface="Helvetica"/>
                <a:cs typeface="Helvetica"/>
              </a:defRPr>
            </a:lvl1pPr>
          </a:lstStyle>
          <a:p>
            <a:pPr lvl="0"/>
            <a:r>
              <a:rPr lang="en-US" dirty="0" smtClean="0"/>
              <a:t>Text or image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Green header">
    <p:spTree>
      <p:nvGrpSpPr>
        <p:cNvPr id="1" name=""/>
        <p:cNvGrpSpPr/>
        <p:nvPr/>
      </p:nvGrpSpPr>
      <p:grpSpPr>
        <a:xfrm>
          <a:off x="0" y="0"/>
          <a:ext cx="0" cy="0"/>
          <a:chOff x="0" y="0"/>
          <a:chExt cx="0" cy="0"/>
        </a:xfrm>
      </p:grpSpPr>
      <p:sp>
        <p:nvSpPr>
          <p:cNvPr id="2" name="Content Placeholder 5"/>
          <p:cNvSpPr>
            <a:spLocks noGrp="1"/>
          </p:cNvSpPr>
          <p:nvPr>
            <p:ph sz="quarter" idx="10" hasCustomPrompt="1"/>
          </p:nvPr>
        </p:nvSpPr>
        <p:spPr>
          <a:xfrm>
            <a:off x="838727" y="1625594"/>
            <a:ext cx="7458606" cy="4436539"/>
          </a:xfrm>
          <a:prstGeom prst="rect">
            <a:avLst/>
          </a:prstGeom>
        </p:spPr>
        <p:txBody>
          <a:bodyPr vert="horz"/>
          <a:lstStyle>
            <a:lvl1pPr marL="0" indent="0">
              <a:buNone/>
              <a:defRPr>
                <a:ln>
                  <a:noFill/>
                </a:ln>
                <a:solidFill>
                  <a:schemeClr val="accent5"/>
                </a:solidFill>
                <a:latin typeface="Helvetica"/>
                <a:cs typeface="Helvetica"/>
              </a:defRPr>
            </a:lvl1pPr>
          </a:lstStyle>
          <a:p>
            <a:pPr lvl="0"/>
            <a:r>
              <a:rPr lang="en-US" dirty="0" smtClean="0"/>
              <a:t>Text or image</a:t>
            </a:r>
            <a:endParaRPr lang="en-US" dirty="0"/>
          </a:p>
        </p:txBody>
      </p:sp>
      <p:sp>
        <p:nvSpPr>
          <p:cNvPr id="3" name="Title 6"/>
          <p:cNvSpPr>
            <a:spLocks noGrp="1"/>
          </p:cNvSpPr>
          <p:nvPr>
            <p:ph type="title" hasCustomPrompt="1"/>
          </p:nvPr>
        </p:nvSpPr>
        <p:spPr>
          <a:xfrm>
            <a:off x="829738" y="0"/>
            <a:ext cx="8068729" cy="711200"/>
          </a:xfrm>
          <a:prstGeom prst="rect">
            <a:avLst/>
          </a:prstGeom>
        </p:spPr>
        <p:txBody>
          <a:bodyPr vert="horz" anchor="ctr"/>
          <a:lstStyle>
            <a:lvl1pPr algn="l">
              <a:defRPr sz="2800">
                <a:ln>
                  <a:noFill/>
                </a:ln>
                <a:solidFill>
                  <a:schemeClr val="bg1"/>
                </a:solidFill>
                <a:latin typeface="Helvetica"/>
                <a:cs typeface="Helvetica"/>
              </a:defRPr>
            </a:lvl1pPr>
          </a:lstStyle>
          <a:p>
            <a:r>
              <a:rPr lang="en-US" dirty="0" smtClean="0"/>
              <a:t>Header</a:t>
            </a:r>
            <a:endParaRPr lang="en-US" dirty="0"/>
          </a:p>
        </p:txBody>
      </p:sp>
    </p:spTree>
    <p:extLst>
      <p:ext uri="{BB962C8B-B14F-4D97-AF65-F5344CB8AC3E}">
        <p14:creationId xmlns:p14="http://schemas.microsoft.com/office/powerpoint/2010/main" val="3725063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ue divider">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793461" y="1303880"/>
            <a:ext cx="6835006" cy="3953920"/>
          </a:xfrm>
          <a:prstGeom prst="rect">
            <a:avLst/>
          </a:prstGeom>
        </p:spPr>
        <p:txBody>
          <a:bodyPr vert="horz"/>
          <a:lstStyle>
            <a:lvl1pPr marL="0" indent="0">
              <a:buNone/>
              <a:defRPr sz="5400">
                <a:ln>
                  <a:noFill/>
                </a:ln>
                <a:solidFill>
                  <a:srgbClr val="FFFFFF"/>
                </a:solidFill>
                <a:latin typeface="Helvetica"/>
                <a:cs typeface="Helvetica"/>
              </a:defRPr>
            </a:lvl1pPr>
          </a:lstStyle>
          <a:p>
            <a:pPr lvl="0"/>
            <a:r>
              <a:rPr lang="en-US" dirty="0" smtClean="0"/>
              <a:t>Divider text</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ue with text">
    <p:spTree>
      <p:nvGrpSpPr>
        <p:cNvPr id="1" name=""/>
        <p:cNvGrpSpPr/>
        <p:nvPr/>
      </p:nvGrpSpPr>
      <p:grpSpPr>
        <a:xfrm>
          <a:off x="0" y="0"/>
          <a:ext cx="0" cy="0"/>
          <a:chOff x="0" y="0"/>
          <a:chExt cx="0" cy="0"/>
        </a:xfrm>
      </p:grpSpPr>
      <p:sp>
        <p:nvSpPr>
          <p:cNvPr id="4" name="Rectangle 3"/>
          <p:cNvSpPr/>
          <p:nvPr userDrawn="1"/>
        </p:nvSpPr>
        <p:spPr>
          <a:xfrm>
            <a:off x="0" y="-2659"/>
            <a:ext cx="9144000" cy="685800"/>
          </a:xfrm>
          <a:prstGeom prst="rect">
            <a:avLst/>
          </a:prstGeom>
          <a:solidFill>
            <a:schemeClr val="bg1"/>
          </a:solidFill>
          <a:ln>
            <a:noFill/>
          </a:ln>
          <a:effectLst>
            <a:outerShdw blurRad="50800" dist="38100" dir="270000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 Placeholder 5"/>
          <p:cNvSpPr>
            <a:spLocks noGrp="1"/>
          </p:cNvSpPr>
          <p:nvPr>
            <p:ph type="body" sz="quarter" idx="12" hasCustomPrompt="1"/>
          </p:nvPr>
        </p:nvSpPr>
        <p:spPr>
          <a:xfrm>
            <a:off x="804863" y="1600200"/>
            <a:ext cx="7678737" cy="4224338"/>
          </a:xfrm>
          <a:prstGeom prst="rect">
            <a:avLst/>
          </a:prstGeom>
        </p:spPr>
        <p:txBody>
          <a:bodyPr vert="horz"/>
          <a:lstStyle>
            <a:lvl1pPr marL="0" indent="0">
              <a:buNone/>
              <a:defRPr sz="3200">
                <a:solidFill>
                  <a:schemeClr val="bg1"/>
                </a:solidFill>
                <a:latin typeface="Helvetica"/>
                <a:cs typeface="Helvetica"/>
              </a:defRPr>
            </a:lvl1pPr>
            <a:lvl2pPr>
              <a:buNone/>
              <a:defRPr sz="3200">
                <a:solidFill>
                  <a:srgbClr val="6A737B"/>
                </a:solidFill>
                <a:latin typeface="Helvetica"/>
                <a:cs typeface="Helvetica"/>
              </a:defRPr>
            </a:lvl2pPr>
            <a:lvl3pPr>
              <a:buNone/>
              <a:defRPr sz="3200">
                <a:solidFill>
                  <a:srgbClr val="6A737B"/>
                </a:solidFill>
                <a:latin typeface="Helvetica"/>
                <a:cs typeface="Helvetica"/>
              </a:defRPr>
            </a:lvl3pPr>
            <a:lvl4pPr>
              <a:buNone/>
              <a:defRPr sz="3200">
                <a:solidFill>
                  <a:srgbClr val="6A737B"/>
                </a:solidFill>
                <a:latin typeface="Helvetica"/>
                <a:cs typeface="Helvetica"/>
              </a:defRPr>
            </a:lvl4pPr>
            <a:lvl5pPr>
              <a:buNone/>
              <a:defRPr sz="3200">
                <a:solidFill>
                  <a:srgbClr val="6A737B"/>
                </a:solidFill>
                <a:latin typeface="Helvetica"/>
                <a:cs typeface="Helvetica"/>
              </a:defRPr>
            </a:lvl5pPr>
          </a:lstStyle>
          <a:p>
            <a:pPr lvl="0"/>
            <a:r>
              <a:rPr lang="en-US" dirty="0" smtClean="0"/>
              <a:t>Text</a:t>
            </a:r>
            <a:endParaRPr lang="en-US" dirty="0"/>
          </a:p>
        </p:txBody>
      </p:sp>
      <p:sp>
        <p:nvSpPr>
          <p:cNvPr id="7" name="Text Placeholder 10"/>
          <p:cNvSpPr>
            <a:spLocks noGrp="1"/>
          </p:cNvSpPr>
          <p:nvPr>
            <p:ph type="body" sz="quarter" idx="13" hasCustomPrompt="1"/>
          </p:nvPr>
        </p:nvSpPr>
        <p:spPr>
          <a:xfrm>
            <a:off x="804863" y="-2659"/>
            <a:ext cx="7678737" cy="677863"/>
          </a:xfrm>
          <a:prstGeom prst="rect">
            <a:avLst/>
          </a:prstGeom>
        </p:spPr>
        <p:txBody>
          <a:bodyPr vert="horz" anchor="ctr"/>
          <a:lstStyle>
            <a:lvl1pPr marL="0" indent="0" algn="l">
              <a:buNone/>
              <a:defRPr sz="2800">
                <a:solidFill>
                  <a:schemeClr val="accent5"/>
                </a:solidFill>
                <a:latin typeface="Helvetica"/>
                <a:cs typeface="Helvetica"/>
              </a:defRPr>
            </a:lvl1pPr>
            <a:lvl2pPr>
              <a:buNone/>
              <a:defRPr sz="1800">
                <a:solidFill>
                  <a:srgbClr val="6A737B"/>
                </a:solidFill>
                <a:latin typeface="Helvetica"/>
                <a:cs typeface="Helvetica"/>
              </a:defRPr>
            </a:lvl2pPr>
            <a:lvl3pPr>
              <a:buNone/>
              <a:defRPr sz="1800">
                <a:solidFill>
                  <a:srgbClr val="6A737B"/>
                </a:solidFill>
                <a:latin typeface="Helvetica"/>
                <a:cs typeface="Helvetica"/>
              </a:defRPr>
            </a:lvl3pPr>
            <a:lvl4pPr>
              <a:buNone/>
              <a:defRPr sz="1800">
                <a:solidFill>
                  <a:srgbClr val="6A737B"/>
                </a:solidFill>
                <a:latin typeface="Helvetica"/>
                <a:cs typeface="Helvetica"/>
              </a:defRPr>
            </a:lvl4pPr>
            <a:lvl5pPr>
              <a:buNone/>
              <a:defRPr sz="1800">
                <a:solidFill>
                  <a:srgbClr val="6A737B"/>
                </a:solidFill>
                <a:latin typeface="Helvetica"/>
                <a:cs typeface="Helvetica"/>
              </a:defRPr>
            </a:lvl5pPr>
          </a:lstStyle>
          <a:p>
            <a:pPr lvl="0"/>
            <a:r>
              <a:rPr lang="en-US" dirty="0" smtClean="0"/>
              <a:t>Header</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ue header">
    <p:spTree>
      <p:nvGrpSpPr>
        <p:cNvPr id="1" name=""/>
        <p:cNvGrpSpPr/>
        <p:nvPr/>
      </p:nvGrpSpPr>
      <p:grpSpPr>
        <a:xfrm>
          <a:off x="0" y="0"/>
          <a:ext cx="0" cy="0"/>
          <a:chOff x="0" y="0"/>
          <a:chExt cx="0" cy="0"/>
        </a:xfrm>
      </p:grpSpPr>
      <p:sp>
        <p:nvSpPr>
          <p:cNvPr id="4" name="Content Placeholder 5"/>
          <p:cNvSpPr>
            <a:spLocks noGrp="1"/>
          </p:cNvSpPr>
          <p:nvPr>
            <p:ph sz="quarter" idx="10" hasCustomPrompt="1"/>
          </p:nvPr>
        </p:nvSpPr>
        <p:spPr>
          <a:xfrm>
            <a:off x="838727" y="1625594"/>
            <a:ext cx="7458606" cy="4436539"/>
          </a:xfrm>
          <a:prstGeom prst="rect">
            <a:avLst/>
          </a:prstGeom>
        </p:spPr>
        <p:txBody>
          <a:bodyPr vert="horz"/>
          <a:lstStyle>
            <a:lvl1pPr marL="0" indent="0">
              <a:buNone/>
              <a:defRPr>
                <a:ln>
                  <a:noFill/>
                </a:ln>
                <a:solidFill>
                  <a:schemeClr val="accent5"/>
                </a:solidFill>
                <a:latin typeface="Helvetica"/>
                <a:cs typeface="Helvetica"/>
              </a:defRPr>
            </a:lvl1pPr>
          </a:lstStyle>
          <a:p>
            <a:pPr lvl="0"/>
            <a:r>
              <a:rPr lang="en-US" dirty="0" smtClean="0"/>
              <a:t>Text or image</a:t>
            </a:r>
            <a:endParaRPr lang="en-US" dirty="0"/>
          </a:p>
        </p:txBody>
      </p:sp>
      <p:sp>
        <p:nvSpPr>
          <p:cNvPr id="5" name="Title 6"/>
          <p:cNvSpPr>
            <a:spLocks noGrp="1"/>
          </p:cNvSpPr>
          <p:nvPr>
            <p:ph type="title" hasCustomPrompt="1"/>
          </p:nvPr>
        </p:nvSpPr>
        <p:spPr>
          <a:xfrm>
            <a:off x="829738" y="0"/>
            <a:ext cx="8068729" cy="711200"/>
          </a:xfrm>
          <a:prstGeom prst="rect">
            <a:avLst/>
          </a:prstGeom>
        </p:spPr>
        <p:txBody>
          <a:bodyPr vert="horz" anchor="ctr"/>
          <a:lstStyle>
            <a:lvl1pPr algn="l">
              <a:defRPr sz="2000">
                <a:ln>
                  <a:noFill/>
                </a:ln>
                <a:solidFill>
                  <a:schemeClr val="bg1"/>
                </a:solidFill>
                <a:latin typeface="Helvetica"/>
                <a:cs typeface="Helvetica"/>
              </a:defRPr>
            </a:lvl1pPr>
          </a:lstStyle>
          <a:p>
            <a:r>
              <a:rPr lang="en-US" dirty="0" smtClean="0"/>
              <a:t>Header</a:t>
            </a:r>
            <a:endParaRPr lang="en-US" dirty="0"/>
          </a:p>
        </p:txBody>
      </p:sp>
    </p:spTree>
    <p:extLst>
      <p:ext uri="{BB962C8B-B14F-4D97-AF65-F5344CB8AC3E}">
        <p14:creationId xmlns:p14="http://schemas.microsoft.com/office/powerpoint/2010/main" val="4252562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Yellow header">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804863" y="0"/>
            <a:ext cx="7678737" cy="711200"/>
          </a:xfrm>
          <a:prstGeom prst="rect">
            <a:avLst/>
          </a:prstGeom>
        </p:spPr>
        <p:txBody>
          <a:bodyPr vert="horz" anchor="ctr"/>
          <a:lstStyle>
            <a:lvl1pPr marL="0" indent="0">
              <a:buNone/>
              <a:defRPr sz="2000">
                <a:solidFill>
                  <a:schemeClr val="accent5"/>
                </a:solidFill>
                <a:latin typeface="Helvetica"/>
                <a:cs typeface="Helvetica"/>
              </a:defRPr>
            </a:lvl1pPr>
            <a:lvl2pPr>
              <a:buNone/>
              <a:defRPr/>
            </a:lvl2pPr>
            <a:lvl3pPr>
              <a:buNone/>
              <a:defRPr/>
            </a:lvl3pPr>
            <a:lvl4pPr>
              <a:buNone/>
              <a:defRPr/>
            </a:lvl4pPr>
            <a:lvl5pPr>
              <a:buNone/>
              <a:defRPr/>
            </a:lvl5pPr>
          </a:lstStyle>
          <a:p>
            <a:pPr lvl="0"/>
            <a:r>
              <a:rPr lang="en-US" dirty="0" smtClean="0"/>
              <a:t>Header</a:t>
            </a:r>
            <a:endParaRPr lang="en-US" dirty="0"/>
          </a:p>
        </p:txBody>
      </p:sp>
      <p:sp>
        <p:nvSpPr>
          <p:cNvPr id="4" name="Content Placeholder 5"/>
          <p:cNvSpPr>
            <a:spLocks noGrp="1"/>
          </p:cNvSpPr>
          <p:nvPr>
            <p:ph sz="quarter" idx="11" hasCustomPrompt="1"/>
          </p:nvPr>
        </p:nvSpPr>
        <p:spPr>
          <a:xfrm>
            <a:off x="838727" y="1625594"/>
            <a:ext cx="7458606" cy="4436539"/>
          </a:xfrm>
          <a:prstGeom prst="rect">
            <a:avLst/>
          </a:prstGeom>
        </p:spPr>
        <p:txBody>
          <a:bodyPr vert="horz"/>
          <a:lstStyle>
            <a:lvl1pPr marL="0" indent="0">
              <a:buNone/>
              <a:defRPr>
                <a:ln>
                  <a:noFill/>
                </a:ln>
                <a:solidFill>
                  <a:schemeClr val="accent5"/>
                </a:solidFill>
                <a:latin typeface="Helvetica"/>
                <a:cs typeface="Helvetica"/>
              </a:defRPr>
            </a:lvl1pPr>
          </a:lstStyle>
          <a:p>
            <a:pPr lvl="0"/>
            <a:r>
              <a:rPr lang="en-US" dirty="0" smtClean="0"/>
              <a:t>Text or image</a:t>
            </a:r>
            <a:endParaRPr lang="en-US" dirty="0"/>
          </a:p>
        </p:txBody>
      </p:sp>
    </p:spTree>
    <p:extLst>
      <p:ext uri="{BB962C8B-B14F-4D97-AF65-F5344CB8AC3E}">
        <p14:creationId xmlns:p14="http://schemas.microsoft.com/office/powerpoint/2010/main" val="21211312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Green divider">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795331" y="1296727"/>
            <a:ext cx="7264936" cy="4723073"/>
          </a:xfrm>
          <a:prstGeom prst="rect">
            <a:avLst/>
          </a:prstGeom>
        </p:spPr>
        <p:txBody>
          <a:bodyPr vert="horz"/>
          <a:lstStyle>
            <a:lvl1pPr marL="0" indent="0">
              <a:buNone/>
              <a:defRPr sz="5400">
                <a:ln>
                  <a:noFill/>
                </a:ln>
                <a:solidFill>
                  <a:srgbClr val="FFFFFF"/>
                </a:solidFill>
                <a:latin typeface="Helvetica"/>
                <a:cs typeface="Helvetica"/>
              </a:defRPr>
            </a:lvl1pPr>
          </a:lstStyle>
          <a:p>
            <a:pPr lvl="0"/>
            <a:r>
              <a:rPr lang="en-US" dirty="0" smtClean="0"/>
              <a:t>Divider text</a:t>
            </a:r>
            <a:endParaRPr lang="en-US" dirty="0"/>
          </a:p>
        </p:txBody>
      </p:sp>
    </p:spTree>
    <p:extLst>
      <p:ext uri="{BB962C8B-B14F-4D97-AF65-F5344CB8AC3E}">
        <p14:creationId xmlns:p14="http://schemas.microsoft.com/office/powerpoint/2010/main" val="37905066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Green header">
    <p:spTree>
      <p:nvGrpSpPr>
        <p:cNvPr id="1" name=""/>
        <p:cNvGrpSpPr/>
        <p:nvPr/>
      </p:nvGrpSpPr>
      <p:grpSpPr>
        <a:xfrm>
          <a:off x="0" y="0"/>
          <a:ext cx="0" cy="0"/>
          <a:chOff x="0" y="0"/>
          <a:chExt cx="0" cy="0"/>
        </a:xfrm>
      </p:grpSpPr>
      <p:sp>
        <p:nvSpPr>
          <p:cNvPr id="2" name="Content Placeholder 5"/>
          <p:cNvSpPr>
            <a:spLocks noGrp="1"/>
          </p:cNvSpPr>
          <p:nvPr>
            <p:ph sz="quarter" idx="10" hasCustomPrompt="1"/>
          </p:nvPr>
        </p:nvSpPr>
        <p:spPr>
          <a:xfrm>
            <a:off x="838727" y="1625594"/>
            <a:ext cx="7458606" cy="4436539"/>
          </a:xfrm>
          <a:prstGeom prst="rect">
            <a:avLst/>
          </a:prstGeom>
        </p:spPr>
        <p:txBody>
          <a:bodyPr vert="horz"/>
          <a:lstStyle>
            <a:lvl1pPr marL="0" indent="0">
              <a:buNone/>
              <a:defRPr>
                <a:ln>
                  <a:noFill/>
                </a:ln>
                <a:solidFill>
                  <a:schemeClr val="accent5"/>
                </a:solidFill>
                <a:latin typeface="Helvetica"/>
                <a:cs typeface="Helvetica"/>
              </a:defRPr>
            </a:lvl1pPr>
          </a:lstStyle>
          <a:p>
            <a:pPr lvl="0"/>
            <a:r>
              <a:rPr lang="en-US" dirty="0" smtClean="0"/>
              <a:t>Text or image</a:t>
            </a:r>
            <a:endParaRPr lang="en-US" dirty="0"/>
          </a:p>
        </p:txBody>
      </p:sp>
      <p:sp>
        <p:nvSpPr>
          <p:cNvPr id="3" name="Title 6"/>
          <p:cNvSpPr>
            <a:spLocks noGrp="1"/>
          </p:cNvSpPr>
          <p:nvPr>
            <p:ph type="title" hasCustomPrompt="1"/>
          </p:nvPr>
        </p:nvSpPr>
        <p:spPr>
          <a:xfrm>
            <a:off x="829738" y="0"/>
            <a:ext cx="8068729" cy="711200"/>
          </a:xfrm>
          <a:prstGeom prst="rect">
            <a:avLst/>
          </a:prstGeom>
        </p:spPr>
        <p:txBody>
          <a:bodyPr vert="horz" anchor="ctr"/>
          <a:lstStyle>
            <a:lvl1pPr algn="l">
              <a:defRPr sz="2800">
                <a:ln>
                  <a:noFill/>
                </a:ln>
                <a:solidFill>
                  <a:schemeClr val="bg1"/>
                </a:solidFill>
                <a:latin typeface="Helvetica"/>
                <a:cs typeface="Helvetica"/>
              </a:defRPr>
            </a:lvl1pPr>
          </a:lstStyle>
          <a:p>
            <a:r>
              <a:rPr lang="en-US" dirty="0" smtClean="0"/>
              <a:t>Header</a:t>
            </a:r>
            <a:endParaRPr lang="en-US" dirty="0"/>
          </a:p>
        </p:txBody>
      </p:sp>
    </p:spTree>
    <p:extLst>
      <p:ext uri="{BB962C8B-B14F-4D97-AF65-F5344CB8AC3E}">
        <p14:creationId xmlns:p14="http://schemas.microsoft.com/office/powerpoint/2010/main" val="29677931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range header + text">
    <p:spTree>
      <p:nvGrpSpPr>
        <p:cNvPr id="1" name=""/>
        <p:cNvGrpSpPr/>
        <p:nvPr/>
      </p:nvGrpSpPr>
      <p:grpSpPr>
        <a:xfrm>
          <a:off x="0" y="0"/>
          <a:ext cx="0" cy="0"/>
          <a:chOff x="0" y="0"/>
          <a:chExt cx="0" cy="0"/>
        </a:xfrm>
      </p:grpSpPr>
      <p:sp>
        <p:nvSpPr>
          <p:cNvPr id="6" name="Content Placeholder 5"/>
          <p:cNvSpPr>
            <a:spLocks noGrp="1"/>
          </p:cNvSpPr>
          <p:nvPr>
            <p:ph sz="quarter" idx="10" hasCustomPrompt="1"/>
          </p:nvPr>
        </p:nvSpPr>
        <p:spPr>
          <a:xfrm>
            <a:off x="838727" y="1625594"/>
            <a:ext cx="7458606" cy="4436539"/>
          </a:xfrm>
          <a:prstGeom prst="rect">
            <a:avLst/>
          </a:prstGeom>
        </p:spPr>
        <p:txBody>
          <a:bodyPr vert="horz"/>
          <a:lstStyle>
            <a:lvl1pPr marL="0" indent="0">
              <a:buNone/>
              <a:defRPr>
                <a:ln>
                  <a:noFill/>
                </a:ln>
                <a:solidFill>
                  <a:schemeClr val="accent5"/>
                </a:solidFill>
                <a:latin typeface="Helvetica"/>
                <a:cs typeface="Helvetica"/>
              </a:defRPr>
            </a:lvl1pPr>
          </a:lstStyle>
          <a:p>
            <a:pPr lvl="0"/>
            <a:r>
              <a:rPr lang="en-US" dirty="0" smtClean="0"/>
              <a:t>Text or image</a:t>
            </a:r>
            <a:endParaRPr lang="en-US" dirty="0"/>
          </a:p>
        </p:txBody>
      </p:sp>
      <p:sp>
        <p:nvSpPr>
          <p:cNvPr id="7" name="Title 6"/>
          <p:cNvSpPr>
            <a:spLocks noGrp="1"/>
          </p:cNvSpPr>
          <p:nvPr>
            <p:ph type="title" hasCustomPrompt="1"/>
          </p:nvPr>
        </p:nvSpPr>
        <p:spPr>
          <a:xfrm>
            <a:off x="829738" y="0"/>
            <a:ext cx="8068729" cy="711200"/>
          </a:xfrm>
          <a:prstGeom prst="rect">
            <a:avLst/>
          </a:prstGeom>
        </p:spPr>
        <p:txBody>
          <a:bodyPr vert="horz" anchor="ctr"/>
          <a:lstStyle>
            <a:lvl1pPr algn="l">
              <a:defRPr sz="2800">
                <a:ln>
                  <a:noFill/>
                </a:ln>
                <a:solidFill>
                  <a:schemeClr val="bg1"/>
                </a:solidFill>
                <a:latin typeface="Helvetica"/>
                <a:cs typeface="Helvetica"/>
              </a:defRPr>
            </a:lvl1pPr>
          </a:lstStyle>
          <a:p>
            <a:r>
              <a:rPr lang="en-US" dirty="0" smtClean="0"/>
              <a:t>Header</a:t>
            </a:r>
            <a:endParaRPr lang="en-US" dirty="0"/>
          </a:p>
        </p:txBody>
      </p:sp>
    </p:spTree>
    <p:extLst>
      <p:ext uri="{BB962C8B-B14F-4D97-AF65-F5344CB8AC3E}">
        <p14:creationId xmlns:p14="http://schemas.microsoft.com/office/powerpoint/2010/main" val="28475126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ue header">
    <p:spTree>
      <p:nvGrpSpPr>
        <p:cNvPr id="1" name=""/>
        <p:cNvGrpSpPr/>
        <p:nvPr/>
      </p:nvGrpSpPr>
      <p:grpSpPr>
        <a:xfrm>
          <a:off x="0" y="0"/>
          <a:ext cx="0" cy="0"/>
          <a:chOff x="0" y="0"/>
          <a:chExt cx="0" cy="0"/>
        </a:xfrm>
      </p:grpSpPr>
      <p:sp>
        <p:nvSpPr>
          <p:cNvPr id="4" name="Content Placeholder 5"/>
          <p:cNvSpPr>
            <a:spLocks noGrp="1"/>
          </p:cNvSpPr>
          <p:nvPr>
            <p:ph sz="quarter" idx="10" hasCustomPrompt="1"/>
          </p:nvPr>
        </p:nvSpPr>
        <p:spPr>
          <a:xfrm>
            <a:off x="838727" y="1625594"/>
            <a:ext cx="7458606" cy="4436539"/>
          </a:xfrm>
          <a:prstGeom prst="rect">
            <a:avLst/>
          </a:prstGeom>
        </p:spPr>
        <p:txBody>
          <a:bodyPr vert="horz"/>
          <a:lstStyle>
            <a:lvl1pPr marL="0" indent="0">
              <a:buNone/>
              <a:defRPr>
                <a:ln>
                  <a:noFill/>
                </a:ln>
                <a:solidFill>
                  <a:schemeClr val="accent5"/>
                </a:solidFill>
                <a:latin typeface="Helvetica"/>
                <a:cs typeface="Helvetica"/>
              </a:defRPr>
            </a:lvl1pPr>
          </a:lstStyle>
          <a:p>
            <a:pPr lvl="0"/>
            <a:r>
              <a:rPr lang="en-US" dirty="0" smtClean="0"/>
              <a:t>Text or image</a:t>
            </a:r>
            <a:endParaRPr lang="en-US" dirty="0"/>
          </a:p>
        </p:txBody>
      </p:sp>
      <p:sp>
        <p:nvSpPr>
          <p:cNvPr id="5" name="Title 6"/>
          <p:cNvSpPr>
            <a:spLocks noGrp="1"/>
          </p:cNvSpPr>
          <p:nvPr>
            <p:ph type="title" hasCustomPrompt="1"/>
          </p:nvPr>
        </p:nvSpPr>
        <p:spPr>
          <a:xfrm>
            <a:off x="829738" y="0"/>
            <a:ext cx="8068729" cy="711200"/>
          </a:xfrm>
          <a:prstGeom prst="rect">
            <a:avLst/>
          </a:prstGeom>
        </p:spPr>
        <p:txBody>
          <a:bodyPr vert="horz" anchor="ctr"/>
          <a:lstStyle>
            <a:lvl1pPr algn="l">
              <a:defRPr sz="2800">
                <a:ln>
                  <a:noFill/>
                </a:ln>
                <a:solidFill>
                  <a:schemeClr val="bg1"/>
                </a:solidFill>
                <a:latin typeface="Helvetica"/>
                <a:cs typeface="Helvetica"/>
              </a:defRPr>
            </a:lvl1pPr>
          </a:lstStyle>
          <a:p>
            <a:r>
              <a:rPr lang="en-US" dirty="0" smtClean="0"/>
              <a:t>Header</a:t>
            </a: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Orange header + text">
    <p:spTree>
      <p:nvGrpSpPr>
        <p:cNvPr id="1" name=""/>
        <p:cNvGrpSpPr/>
        <p:nvPr/>
      </p:nvGrpSpPr>
      <p:grpSpPr>
        <a:xfrm>
          <a:off x="0" y="0"/>
          <a:ext cx="0" cy="0"/>
          <a:chOff x="0" y="0"/>
          <a:chExt cx="0" cy="0"/>
        </a:xfrm>
      </p:grpSpPr>
      <p:sp>
        <p:nvSpPr>
          <p:cNvPr id="6" name="Content Placeholder 5"/>
          <p:cNvSpPr>
            <a:spLocks noGrp="1"/>
          </p:cNvSpPr>
          <p:nvPr>
            <p:ph sz="quarter" idx="10" hasCustomPrompt="1"/>
          </p:nvPr>
        </p:nvSpPr>
        <p:spPr>
          <a:xfrm>
            <a:off x="838727" y="1625594"/>
            <a:ext cx="7458606" cy="4436539"/>
          </a:xfrm>
          <a:prstGeom prst="rect">
            <a:avLst/>
          </a:prstGeom>
        </p:spPr>
        <p:txBody>
          <a:bodyPr vert="horz"/>
          <a:lstStyle>
            <a:lvl1pPr marL="0" indent="0">
              <a:buNone/>
              <a:defRPr>
                <a:ln>
                  <a:noFill/>
                </a:ln>
                <a:solidFill>
                  <a:schemeClr val="accent5"/>
                </a:solidFill>
                <a:latin typeface="Helvetica"/>
                <a:cs typeface="Helvetica"/>
              </a:defRPr>
            </a:lvl1pPr>
          </a:lstStyle>
          <a:p>
            <a:pPr lvl="0"/>
            <a:r>
              <a:rPr lang="en-US" dirty="0" smtClean="0"/>
              <a:t>Text or image</a:t>
            </a:r>
            <a:endParaRPr lang="en-US" dirty="0"/>
          </a:p>
        </p:txBody>
      </p:sp>
      <p:sp>
        <p:nvSpPr>
          <p:cNvPr id="7" name="Title 6"/>
          <p:cNvSpPr>
            <a:spLocks noGrp="1"/>
          </p:cNvSpPr>
          <p:nvPr>
            <p:ph type="title" hasCustomPrompt="1"/>
          </p:nvPr>
        </p:nvSpPr>
        <p:spPr>
          <a:xfrm>
            <a:off x="829738" y="0"/>
            <a:ext cx="8068729" cy="711200"/>
          </a:xfrm>
          <a:prstGeom prst="rect">
            <a:avLst/>
          </a:prstGeom>
        </p:spPr>
        <p:txBody>
          <a:bodyPr vert="horz" anchor="ctr"/>
          <a:lstStyle>
            <a:lvl1pPr algn="l">
              <a:defRPr sz="2800">
                <a:ln>
                  <a:noFill/>
                </a:ln>
                <a:solidFill>
                  <a:schemeClr val="bg1"/>
                </a:solidFill>
                <a:latin typeface="Helvetica"/>
                <a:cs typeface="Helvetica"/>
              </a:defRPr>
            </a:lvl1pPr>
          </a:lstStyle>
          <a:p>
            <a:r>
              <a:rPr lang="en-US" dirty="0" smtClean="0"/>
              <a:t>Header</a:t>
            </a:r>
            <a:endParaRPr lang="en-US" dirty="0"/>
          </a:p>
        </p:txBody>
      </p:sp>
    </p:spTree>
    <p:extLst>
      <p:ext uri="{BB962C8B-B14F-4D97-AF65-F5344CB8AC3E}">
        <p14:creationId xmlns:p14="http://schemas.microsoft.com/office/powerpoint/2010/main" val="2476295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C92AD7B-ADF1-4A47-AB6D-BED958454616}" type="datetimeFigureOut">
              <a:rPr lang="en-US" smtClean="0"/>
              <a:pPr/>
              <a:t>1/11/16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751CF5D-76DA-C64F-A63A-FEFC588996C9}" type="slidenum">
              <a:rPr lang="en-US" smtClean="0"/>
              <a:pPr/>
              <a:t>‹#›</a:t>
            </a:fld>
            <a:endParaRPr lang="en-US"/>
          </a:p>
        </p:txBody>
      </p:sp>
    </p:spTree>
    <p:extLst>
      <p:ext uri="{BB962C8B-B14F-4D97-AF65-F5344CB8AC3E}">
        <p14:creationId xmlns:p14="http://schemas.microsoft.com/office/powerpoint/2010/main" val="22514350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Yellow with text">
    <p:spTree>
      <p:nvGrpSpPr>
        <p:cNvPr id="1" name=""/>
        <p:cNvGrpSpPr/>
        <p:nvPr/>
      </p:nvGrpSpPr>
      <p:grpSpPr>
        <a:xfrm>
          <a:off x="0" y="0"/>
          <a:ext cx="0" cy="0"/>
          <a:chOff x="0" y="0"/>
          <a:chExt cx="0" cy="0"/>
        </a:xfrm>
      </p:grpSpPr>
      <p:sp>
        <p:nvSpPr>
          <p:cNvPr id="4" name="Rectangle 3"/>
          <p:cNvSpPr/>
          <p:nvPr userDrawn="1"/>
        </p:nvSpPr>
        <p:spPr>
          <a:xfrm>
            <a:off x="0" y="-2659"/>
            <a:ext cx="9144000" cy="685800"/>
          </a:xfrm>
          <a:prstGeom prst="rect">
            <a:avLst/>
          </a:prstGeom>
          <a:solidFill>
            <a:schemeClr val="bg1"/>
          </a:solidFill>
          <a:ln>
            <a:noFill/>
          </a:ln>
          <a:effectLst>
            <a:outerShdw blurRad="50800" dist="38100" dir="270000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 Placeholder 5"/>
          <p:cNvSpPr>
            <a:spLocks noGrp="1"/>
          </p:cNvSpPr>
          <p:nvPr>
            <p:ph type="body" sz="quarter" idx="12" hasCustomPrompt="1"/>
          </p:nvPr>
        </p:nvSpPr>
        <p:spPr>
          <a:xfrm>
            <a:off x="804863" y="1600200"/>
            <a:ext cx="7678737" cy="4224338"/>
          </a:xfrm>
          <a:prstGeom prst="rect">
            <a:avLst/>
          </a:prstGeom>
        </p:spPr>
        <p:txBody>
          <a:bodyPr vert="horz"/>
          <a:lstStyle>
            <a:lvl1pPr marL="0" indent="0">
              <a:buNone/>
              <a:defRPr sz="3200">
                <a:solidFill>
                  <a:schemeClr val="bg1"/>
                </a:solidFill>
                <a:latin typeface="Helvetica"/>
                <a:cs typeface="Helvetica"/>
              </a:defRPr>
            </a:lvl1pPr>
            <a:lvl2pPr>
              <a:buNone/>
              <a:defRPr sz="3200">
                <a:solidFill>
                  <a:srgbClr val="6A737B"/>
                </a:solidFill>
                <a:latin typeface="Helvetica"/>
                <a:cs typeface="Helvetica"/>
              </a:defRPr>
            </a:lvl2pPr>
            <a:lvl3pPr>
              <a:buNone/>
              <a:defRPr sz="3200">
                <a:solidFill>
                  <a:srgbClr val="6A737B"/>
                </a:solidFill>
                <a:latin typeface="Helvetica"/>
                <a:cs typeface="Helvetica"/>
              </a:defRPr>
            </a:lvl3pPr>
            <a:lvl4pPr>
              <a:buNone/>
              <a:defRPr sz="3200">
                <a:solidFill>
                  <a:srgbClr val="6A737B"/>
                </a:solidFill>
                <a:latin typeface="Helvetica"/>
                <a:cs typeface="Helvetica"/>
              </a:defRPr>
            </a:lvl4pPr>
            <a:lvl5pPr>
              <a:buNone/>
              <a:defRPr sz="3200">
                <a:solidFill>
                  <a:srgbClr val="6A737B"/>
                </a:solidFill>
                <a:latin typeface="Helvetica"/>
                <a:cs typeface="Helvetica"/>
              </a:defRPr>
            </a:lvl5pPr>
          </a:lstStyle>
          <a:p>
            <a:pPr lvl="0"/>
            <a:r>
              <a:rPr lang="en-US" dirty="0" smtClean="0"/>
              <a:t>Text</a:t>
            </a:r>
            <a:endParaRPr lang="en-US" dirty="0"/>
          </a:p>
        </p:txBody>
      </p:sp>
      <p:sp>
        <p:nvSpPr>
          <p:cNvPr id="11" name="Text Placeholder 10"/>
          <p:cNvSpPr>
            <a:spLocks noGrp="1"/>
          </p:cNvSpPr>
          <p:nvPr>
            <p:ph type="body" sz="quarter" idx="13" hasCustomPrompt="1"/>
          </p:nvPr>
        </p:nvSpPr>
        <p:spPr>
          <a:xfrm>
            <a:off x="804863" y="-2659"/>
            <a:ext cx="7678737" cy="677863"/>
          </a:xfrm>
          <a:prstGeom prst="rect">
            <a:avLst/>
          </a:prstGeom>
        </p:spPr>
        <p:txBody>
          <a:bodyPr vert="horz" anchor="ctr"/>
          <a:lstStyle>
            <a:lvl1pPr marL="0" indent="0" algn="l">
              <a:buNone/>
              <a:defRPr sz="1800">
                <a:solidFill>
                  <a:schemeClr val="accent5"/>
                </a:solidFill>
                <a:latin typeface="Helvetica"/>
                <a:cs typeface="Helvetica"/>
              </a:defRPr>
            </a:lvl1pPr>
            <a:lvl2pPr>
              <a:buNone/>
              <a:defRPr sz="1800">
                <a:solidFill>
                  <a:srgbClr val="6A737B"/>
                </a:solidFill>
                <a:latin typeface="Helvetica"/>
                <a:cs typeface="Helvetica"/>
              </a:defRPr>
            </a:lvl2pPr>
            <a:lvl3pPr>
              <a:buNone/>
              <a:defRPr sz="1800">
                <a:solidFill>
                  <a:srgbClr val="6A737B"/>
                </a:solidFill>
                <a:latin typeface="Helvetica"/>
                <a:cs typeface="Helvetica"/>
              </a:defRPr>
            </a:lvl3pPr>
            <a:lvl4pPr>
              <a:buNone/>
              <a:defRPr sz="1800">
                <a:solidFill>
                  <a:srgbClr val="6A737B"/>
                </a:solidFill>
                <a:latin typeface="Helvetica"/>
                <a:cs typeface="Helvetica"/>
              </a:defRPr>
            </a:lvl4pPr>
            <a:lvl5pPr>
              <a:buNone/>
              <a:defRPr sz="1800">
                <a:solidFill>
                  <a:srgbClr val="6A737B"/>
                </a:solidFill>
                <a:latin typeface="Helvetica"/>
                <a:cs typeface="Helvetica"/>
              </a:defRPr>
            </a:lvl5pPr>
          </a:lstStyle>
          <a:p>
            <a:pPr lvl="0"/>
            <a:r>
              <a:rPr lang="en-US" dirty="0" smtClean="0"/>
              <a:t>Header</a:t>
            </a:r>
            <a:endParaRPr lang="en-US" dirty="0"/>
          </a:p>
        </p:txBody>
      </p:sp>
    </p:spTree>
    <p:extLst>
      <p:ext uri="{BB962C8B-B14F-4D97-AF65-F5344CB8AC3E}">
        <p14:creationId xmlns:p14="http://schemas.microsoft.com/office/powerpoint/2010/main" val="15880246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reen divider">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795331" y="1296727"/>
            <a:ext cx="7264936" cy="4723073"/>
          </a:xfrm>
          <a:prstGeom prst="rect">
            <a:avLst/>
          </a:prstGeom>
        </p:spPr>
        <p:txBody>
          <a:bodyPr vert="horz"/>
          <a:lstStyle>
            <a:lvl1pPr marL="0" indent="0">
              <a:buNone/>
              <a:defRPr sz="5400">
                <a:ln>
                  <a:noFill/>
                </a:ln>
                <a:solidFill>
                  <a:srgbClr val="FFFFFF"/>
                </a:solidFill>
                <a:latin typeface="Helvetica"/>
                <a:cs typeface="Helvetica"/>
              </a:defRPr>
            </a:lvl1pPr>
          </a:lstStyle>
          <a:p>
            <a:pPr lvl="0"/>
            <a:r>
              <a:rPr lang="en-US" dirty="0" smtClean="0"/>
              <a:t>Divider text</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een with text">
    <p:spTree>
      <p:nvGrpSpPr>
        <p:cNvPr id="1" name=""/>
        <p:cNvGrpSpPr/>
        <p:nvPr/>
      </p:nvGrpSpPr>
      <p:grpSpPr>
        <a:xfrm>
          <a:off x="0" y="0"/>
          <a:ext cx="0" cy="0"/>
          <a:chOff x="0" y="0"/>
          <a:chExt cx="0" cy="0"/>
        </a:xfrm>
      </p:grpSpPr>
      <p:sp>
        <p:nvSpPr>
          <p:cNvPr id="4" name="Rectangle 3"/>
          <p:cNvSpPr/>
          <p:nvPr userDrawn="1"/>
        </p:nvSpPr>
        <p:spPr>
          <a:xfrm>
            <a:off x="0" y="-2659"/>
            <a:ext cx="9144000" cy="685800"/>
          </a:xfrm>
          <a:prstGeom prst="rect">
            <a:avLst/>
          </a:prstGeom>
          <a:solidFill>
            <a:schemeClr val="bg1"/>
          </a:solidFill>
          <a:ln>
            <a:noFill/>
          </a:ln>
          <a:effectLst>
            <a:outerShdw blurRad="50800" dist="38100" dir="270000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 Placeholder 5"/>
          <p:cNvSpPr>
            <a:spLocks noGrp="1"/>
          </p:cNvSpPr>
          <p:nvPr>
            <p:ph type="body" sz="quarter" idx="12" hasCustomPrompt="1"/>
          </p:nvPr>
        </p:nvSpPr>
        <p:spPr>
          <a:xfrm>
            <a:off x="804863" y="1600200"/>
            <a:ext cx="7678737" cy="4224338"/>
          </a:xfrm>
          <a:prstGeom prst="rect">
            <a:avLst/>
          </a:prstGeom>
        </p:spPr>
        <p:txBody>
          <a:bodyPr vert="horz"/>
          <a:lstStyle>
            <a:lvl1pPr marL="0" indent="0">
              <a:buNone/>
              <a:defRPr sz="3200">
                <a:solidFill>
                  <a:schemeClr val="bg1"/>
                </a:solidFill>
                <a:latin typeface="Helvetica"/>
                <a:cs typeface="Helvetica"/>
              </a:defRPr>
            </a:lvl1pPr>
            <a:lvl2pPr>
              <a:buNone/>
              <a:defRPr sz="3200">
                <a:solidFill>
                  <a:srgbClr val="6A737B"/>
                </a:solidFill>
                <a:latin typeface="Helvetica"/>
                <a:cs typeface="Helvetica"/>
              </a:defRPr>
            </a:lvl2pPr>
            <a:lvl3pPr>
              <a:buNone/>
              <a:defRPr sz="3200">
                <a:solidFill>
                  <a:srgbClr val="6A737B"/>
                </a:solidFill>
                <a:latin typeface="Helvetica"/>
                <a:cs typeface="Helvetica"/>
              </a:defRPr>
            </a:lvl3pPr>
            <a:lvl4pPr>
              <a:buNone/>
              <a:defRPr sz="3200">
                <a:solidFill>
                  <a:srgbClr val="6A737B"/>
                </a:solidFill>
                <a:latin typeface="Helvetica"/>
                <a:cs typeface="Helvetica"/>
              </a:defRPr>
            </a:lvl4pPr>
            <a:lvl5pPr>
              <a:buNone/>
              <a:defRPr sz="3200">
                <a:solidFill>
                  <a:srgbClr val="6A737B"/>
                </a:solidFill>
                <a:latin typeface="Helvetica"/>
                <a:cs typeface="Helvetica"/>
              </a:defRPr>
            </a:lvl5pPr>
          </a:lstStyle>
          <a:p>
            <a:pPr lvl="0"/>
            <a:r>
              <a:rPr lang="en-US" dirty="0" smtClean="0"/>
              <a:t>Text</a:t>
            </a:r>
            <a:endParaRPr lang="en-US" dirty="0"/>
          </a:p>
        </p:txBody>
      </p:sp>
      <p:sp>
        <p:nvSpPr>
          <p:cNvPr id="7" name="Text Placeholder 10"/>
          <p:cNvSpPr>
            <a:spLocks noGrp="1"/>
          </p:cNvSpPr>
          <p:nvPr>
            <p:ph type="body" sz="quarter" idx="13" hasCustomPrompt="1"/>
          </p:nvPr>
        </p:nvSpPr>
        <p:spPr>
          <a:xfrm>
            <a:off x="804863" y="-2659"/>
            <a:ext cx="7678737" cy="677863"/>
          </a:xfrm>
          <a:prstGeom prst="rect">
            <a:avLst/>
          </a:prstGeom>
        </p:spPr>
        <p:txBody>
          <a:bodyPr vert="horz" anchor="ctr"/>
          <a:lstStyle>
            <a:lvl1pPr marL="0" indent="0" algn="l">
              <a:buNone/>
              <a:defRPr sz="2800">
                <a:solidFill>
                  <a:srgbClr val="6A737B"/>
                </a:solidFill>
                <a:latin typeface="Helvetica"/>
                <a:cs typeface="Helvetica"/>
              </a:defRPr>
            </a:lvl1pPr>
            <a:lvl2pPr>
              <a:buNone/>
              <a:defRPr sz="1800">
                <a:solidFill>
                  <a:srgbClr val="6A737B"/>
                </a:solidFill>
                <a:latin typeface="Helvetica"/>
                <a:cs typeface="Helvetica"/>
              </a:defRPr>
            </a:lvl2pPr>
            <a:lvl3pPr>
              <a:buNone/>
              <a:defRPr sz="1800">
                <a:solidFill>
                  <a:srgbClr val="6A737B"/>
                </a:solidFill>
                <a:latin typeface="Helvetica"/>
                <a:cs typeface="Helvetica"/>
              </a:defRPr>
            </a:lvl3pPr>
            <a:lvl4pPr>
              <a:buNone/>
              <a:defRPr sz="1800">
                <a:solidFill>
                  <a:srgbClr val="6A737B"/>
                </a:solidFill>
                <a:latin typeface="Helvetica"/>
                <a:cs typeface="Helvetica"/>
              </a:defRPr>
            </a:lvl4pPr>
            <a:lvl5pPr>
              <a:buNone/>
              <a:defRPr sz="1800">
                <a:solidFill>
                  <a:srgbClr val="6A737B"/>
                </a:solidFill>
                <a:latin typeface="Helvetica"/>
                <a:cs typeface="Helvetica"/>
              </a:defRPr>
            </a:lvl5pPr>
          </a:lstStyle>
          <a:p>
            <a:pPr lvl="0"/>
            <a:r>
              <a:rPr lang="en-US" dirty="0" smtClean="0"/>
              <a:t>Header</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Blue header">
    <p:spTree>
      <p:nvGrpSpPr>
        <p:cNvPr id="1" name=""/>
        <p:cNvGrpSpPr/>
        <p:nvPr/>
      </p:nvGrpSpPr>
      <p:grpSpPr>
        <a:xfrm>
          <a:off x="0" y="0"/>
          <a:ext cx="0" cy="0"/>
          <a:chOff x="0" y="0"/>
          <a:chExt cx="0" cy="0"/>
        </a:xfrm>
      </p:grpSpPr>
      <p:sp>
        <p:nvSpPr>
          <p:cNvPr id="4" name="Content Placeholder 5"/>
          <p:cNvSpPr>
            <a:spLocks noGrp="1"/>
          </p:cNvSpPr>
          <p:nvPr>
            <p:ph sz="quarter" idx="10" hasCustomPrompt="1"/>
          </p:nvPr>
        </p:nvSpPr>
        <p:spPr>
          <a:xfrm>
            <a:off x="838727" y="1066772"/>
            <a:ext cx="7458606" cy="4436539"/>
          </a:xfrm>
          <a:prstGeom prst="rect">
            <a:avLst/>
          </a:prstGeom>
        </p:spPr>
        <p:txBody>
          <a:bodyPr vert="horz"/>
          <a:lstStyle>
            <a:lvl1pPr marL="0" indent="0">
              <a:buNone/>
              <a:defRPr sz="2700">
                <a:ln>
                  <a:noFill/>
                </a:ln>
                <a:solidFill>
                  <a:schemeClr val="accent5"/>
                </a:solidFill>
                <a:latin typeface="Helvetica"/>
                <a:cs typeface="Helvetica"/>
              </a:defRPr>
            </a:lvl1pPr>
          </a:lstStyle>
          <a:p>
            <a:pPr lvl="0"/>
            <a:r>
              <a:rPr lang="en-US" dirty="0" smtClean="0"/>
              <a:t>Text or image</a:t>
            </a:r>
            <a:endParaRPr lang="en-US" dirty="0"/>
          </a:p>
        </p:txBody>
      </p:sp>
      <p:sp>
        <p:nvSpPr>
          <p:cNvPr id="5" name="Title 6"/>
          <p:cNvSpPr>
            <a:spLocks noGrp="1"/>
          </p:cNvSpPr>
          <p:nvPr>
            <p:ph type="title" hasCustomPrompt="1"/>
          </p:nvPr>
        </p:nvSpPr>
        <p:spPr>
          <a:xfrm>
            <a:off x="829738" y="0"/>
            <a:ext cx="8068729" cy="711200"/>
          </a:xfrm>
          <a:prstGeom prst="rect">
            <a:avLst/>
          </a:prstGeom>
        </p:spPr>
        <p:txBody>
          <a:bodyPr vert="horz" anchor="ctr"/>
          <a:lstStyle>
            <a:lvl1pPr algn="l">
              <a:defRPr sz="2800">
                <a:ln>
                  <a:noFill/>
                </a:ln>
                <a:solidFill>
                  <a:schemeClr val="bg1"/>
                </a:solidFill>
                <a:latin typeface="Helvetica"/>
                <a:cs typeface="Helvetica"/>
              </a:defRPr>
            </a:lvl1pPr>
          </a:lstStyle>
          <a:p>
            <a:r>
              <a:rPr lang="en-US" dirty="0" smtClean="0"/>
              <a:t>Header</a:t>
            </a:r>
            <a:endParaRPr lang="en-US" dirty="0"/>
          </a:p>
        </p:txBody>
      </p:sp>
    </p:spTree>
    <p:extLst>
      <p:ext uri="{BB962C8B-B14F-4D97-AF65-F5344CB8AC3E}">
        <p14:creationId xmlns:p14="http://schemas.microsoft.com/office/powerpoint/2010/main" val="4377179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een header">
    <p:spTree>
      <p:nvGrpSpPr>
        <p:cNvPr id="1" name=""/>
        <p:cNvGrpSpPr/>
        <p:nvPr/>
      </p:nvGrpSpPr>
      <p:grpSpPr>
        <a:xfrm>
          <a:off x="0" y="0"/>
          <a:ext cx="0" cy="0"/>
          <a:chOff x="0" y="0"/>
          <a:chExt cx="0" cy="0"/>
        </a:xfrm>
      </p:grpSpPr>
      <p:sp>
        <p:nvSpPr>
          <p:cNvPr id="2" name="Content Placeholder 5"/>
          <p:cNvSpPr>
            <a:spLocks noGrp="1"/>
          </p:cNvSpPr>
          <p:nvPr>
            <p:ph sz="quarter" idx="10" hasCustomPrompt="1"/>
          </p:nvPr>
        </p:nvSpPr>
        <p:spPr>
          <a:xfrm>
            <a:off x="838727" y="1625594"/>
            <a:ext cx="7458606" cy="4436539"/>
          </a:xfrm>
          <a:prstGeom prst="rect">
            <a:avLst/>
          </a:prstGeom>
        </p:spPr>
        <p:txBody>
          <a:bodyPr vert="horz"/>
          <a:lstStyle>
            <a:lvl1pPr marL="0" indent="0">
              <a:buNone/>
              <a:defRPr>
                <a:ln>
                  <a:noFill/>
                </a:ln>
                <a:solidFill>
                  <a:schemeClr val="accent5"/>
                </a:solidFill>
                <a:latin typeface="Helvetica"/>
                <a:cs typeface="Helvetica"/>
              </a:defRPr>
            </a:lvl1pPr>
          </a:lstStyle>
          <a:p>
            <a:pPr lvl="0"/>
            <a:r>
              <a:rPr lang="en-US" dirty="0" smtClean="0"/>
              <a:t>Text or image</a:t>
            </a:r>
            <a:endParaRPr lang="en-US" dirty="0"/>
          </a:p>
        </p:txBody>
      </p:sp>
      <p:sp>
        <p:nvSpPr>
          <p:cNvPr id="3" name="Title 6"/>
          <p:cNvSpPr>
            <a:spLocks noGrp="1"/>
          </p:cNvSpPr>
          <p:nvPr>
            <p:ph type="title" hasCustomPrompt="1"/>
          </p:nvPr>
        </p:nvSpPr>
        <p:spPr>
          <a:xfrm>
            <a:off x="829738" y="0"/>
            <a:ext cx="8068729" cy="711200"/>
          </a:xfrm>
          <a:prstGeom prst="rect">
            <a:avLst/>
          </a:prstGeom>
        </p:spPr>
        <p:txBody>
          <a:bodyPr vert="horz" anchor="ctr"/>
          <a:lstStyle>
            <a:lvl1pPr algn="l">
              <a:defRPr sz="2800">
                <a:ln>
                  <a:noFill/>
                </a:ln>
                <a:solidFill>
                  <a:schemeClr val="bg1"/>
                </a:solidFill>
                <a:latin typeface="Helvetica"/>
                <a:cs typeface="Helvetica"/>
              </a:defRPr>
            </a:lvl1pPr>
          </a:lstStyle>
          <a:p>
            <a:r>
              <a:rPr lang="en-US" dirty="0" smtClean="0"/>
              <a:t>Header</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92969" y="178594"/>
            <a:ext cx="7358063" cy="750094"/>
          </a:xfrm>
          <a:prstGeom prst="rect">
            <a:avLst/>
          </a:prstGeom>
        </p:spPr>
        <p:txBody>
          <a:bodyPr lIns="64291" tIns="32146" rIns="64291" bIns="32146"/>
          <a:lstStyle/>
          <a:p>
            <a:r>
              <a:rPr lang="en-US" smtClean="0"/>
              <a:t>Click to edit Master title style</a:t>
            </a:r>
            <a:endParaRPr lang="en-US"/>
          </a:p>
        </p:txBody>
      </p:sp>
      <p:sp>
        <p:nvSpPr>
          <p:cNvPr id="3" name="Content Placeholder 2"/>
          <p:cNvSpPr>
            <a:spLocks noGrp="1"/>
          </p:cNvSpPr>
          <p:nvPr>
            <p:ph idx="1"/>
          </p:nvPr>
        </p:nvSpPr>
        <p:spPr>
          <a:xfrm>
            <a:off x="457647" y="1600647"/>
            <a:ext cx="8228707" cy="4525119"/>
          </a:xfrm>
          <a:prstGeom prst="rect">
            <a:avLst/>
          </a:prstGeom>
        </p:spPr>
        <p:txBody>
          <a:bodyPr vert="horz" lIns="64291" tIns="32146" rIns="64291" bIns="3214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151495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30C353C-BDAD-224B-AFAB-F6741E092E8A}" type="datetimeFigureOut">
              <a:rPr lang="en-US" smtClean="0"/>
              <a:pPr/>
              <a:t>1/11/16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7EEF0B0-EA7D-784D-8D3D-B42D18B44A6B}" type="slidenum">
              <a:rPr lang="en-US" smtClean="0"/>
              <a:pPr/>
              <a:t>‹#›</a:t>
            </a:fld>
            <a:endParaRPr lang="en-US"/>
          </a:p>
        </p:txBody>
      </p:sp>
    </p:spTree>
    <p:extLst>
      <p:ext uri="{BB962C8B-B14F-4D97-AF65-F5344CB8AC3E}">
        <p14:creationId xmlns:p14="http://schemas.microsoft.com/office/powerpoint/2010/main" val="20101385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ue divider">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793461" y="1303880"/>
            <a:ext cx="6835006" cy="3953920"/>
          </a:xfrm>
          <a:prstGeom prst="rect">
            <a:avLst/>
          </a:prstGeom>
        </p:spPr>
        <p:txBody>
          <a:bodyPr vert="horz"/>
          <a:lstStyle>
            <a:lvl1pPr marL="0" indent="0">
              <a:buNone/>
              <a:defRPr sz="5400">
                <a:ln>
                  <a:noFill/>
                </a:ln>
                <a:solidFill>
                  <a:srgbClr val="FFFFFF"/>
                </a:solidFill>
                <a:latin typeface="Helvetica"/>
                <a:cs typeface="Helvetica"/>
              </a:defRPr>
            </a:lvl1pPr>
          </a:lstStyle>
          <a:p>
            <a:pPr lvl="0"/>
            <a:r>
              <a:rPr lang="en-US" dirty="0" smtClean="0"/>
              <a:t>Divider text</a:t>
            </a:r>
            <a:endParaRPr lang="en-US" dirty="0"/>
          </a:p>
        </p:txBody>
      </p:sp>
    </p:spTree>
    <p:extLst>
      <p:ext uri="{BB962C8B-B14F-4D97-AF65-F5344CB8AC3E}">
        <p14:creationId xmlns:p14="http://schemas.microsoft.com/office/powerpoint/2010/main" val="16371029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ue with text">
    <p:spTree>
      <p:nvGrpSpPr>
        <p:cNvPr id="1" name=""/>
        <p:cNvGrpSpPr/>
        <p:nvPr/>
      </p:nvGrpSpPr>
      <p:grpSpPr>
        <a:xfrm>
          <a:off x="0" y="0"/>
          <a:ext cx="0" cy="0"/>
          <a:chOff x="0" y="0"/>
          <a:chExt cx="0" cy="0"/>
        </a:xfrm>
      </p:grpSpPr>
      <p:sp>
        <p:nvSpPr>
          <p:cNvPr id="4" name="Rectangle 3"/>
          <p:cNvSpPr/>
          <p:nvPr userDrawn="1"/>
        </p:nvSpPr>
        <p:spPr>
          <a:xfrm>
            <a:off x="0" y="-2659"/>
            <a:ext cx="9144000" cy="685800"/>
          </a:xfrm>
          <a:prstGeom prst="rect">
            <a:avLst/>
          </a:prstGeom>
          <a:solidFill>
            <a:schemeClr val="bg1"/>
          </a:solidFill>
          <a:ln>
            <a:noFill/>
          </a:ln>
          <a:effectLst>
            <a:outerShdw blurRad="50800" dist="38100" dir="270000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6" name="Text Placeholder 5"/>
          <p:cNvSpPr>
            <a:spLocks noGrp="1"/>
          </p:cNvSpPr>
          <p:nvPr>
            <p:ph type="body" sz="quarter" idx="12" hasCustomPrompt="1"/>
          </p:nvPr>
        </p:nvSpPr>
        <p:spPr>
          <a:xfrm>
            <a:off x="804863" y="1600200"/>
            <a:ext cx="7678737" cy="4224338"/>
          </a:xfrm>
          <a:prstGeom prst="rect">
            <a:avLst/>
          </a:prstGeom>
        </p:spPr>
        <p:txBody>
          <a:bodyPr vert="horz"/>
          <a:lstStyle>
            <a:lvl1pPr marL="0" indent="0">
              <a:buNone/>
              <a:defRPr sz="3200">
                <a:solidFill>
                  <a:schemeClr val="bg1"/>
                </a:solidFill>
                <a:latin typeface="Helvetica"/>
                <a:cs typeface="Helvetica"/>
              </a:defRPr>
            </a:lvl1pPr>
            <a:lvl2pPr>
              <a:buNone/>
              <a:defRPr sz="3200">
                <a:solidFill>
                  <a:srgbClr val="6A737B"/>
                </a:solidFill>
                <a:latin typeface="Helvetica"/>
                <a:cs typeface="Helvetica"/>
              </a:defRPr>
            </a:lvl2pPr>
            <a:lvl3pPr>
              <a:buNone/>
              <a:defRPr sz="3200">
                <a:solidFill>
                  <a:srgbClr val="6A737B"/>
                </a:solidFill>
                <a:latin typeface="Helvetica"/>
                <a:cs typeface="Helvetica"/>
              </a:defRPr>
            </a:lvl3pPr>
            <a:lvl4pPr>
              <a:buNone/>
              <a:defRPr sz="3200">
                <a:solidFill>
                  <a:srgbClr val="6A737B"/>
                </a:solidFill>
                <a:latin typeface="Helvetica"/>
                <a:cs typeface="Helvetica"/>
              </a:defRPr>
            </a:lvl4pPr>
            <a:lvl5pPr>
              <a:buNone/>
              <a:defRPr sz="3200">
                <a:solidFill>
                  <a:srgbClr val="6A737B"/>
                </a:solidFill>
                <a:latin typeface="Helvetica"/>
                <a:cs typeface="Helvetica"/>
              </a:defRPr>
            </a:lvl5pPr>
          </a:lstStyle>
          <a:p>
            <a:pPr lvl="0"/>
            <a:r>
              <a:rPr lang="en-US" dirty="0" smtClean="0"/>
              <a:t>Text</a:t>
            </a:r>
            <a:endParaRPr lang="en-US" dirty="0"/>
          </a:p>
        </p:txBody>
      </p:sp>
      <p:sp>
        <p:nvSpPr>
          <p:cNvPr id="7" name="Text Placeholder 10"/>
          <p:cNvSpPr>
            <a:spLocks noGrp="1"/>
          </p:cNvSpPr>
          <p:nvPr>
            <p:ph type="body" sz="quarter" idx="13" hasCustomPrompt="1"/>
          </p:nvPr>
        </p:nvSpPr>
        <p:spPr>
          <a:xfrm>
            <a:off x="804863" y="-2659"/>
            <a:ext cx="7678737" cy="677863"/>
          </a:xfrm>
          <a:prstGeom prst="rect">
            <a:avLst/>
          </a:prstGeom>
        </p:spPr>
        <p:txBody>
          <a:bodyPr vert="horz" anchor="ctr"/>
          <a:lstStyle>
            <a:lvl1pPr marL="0" indent="0" algn="l">
              <a:buNone/>
              <a:defRPr sz="2800">
                <a:solidFill>
                  <a:schemeClr val="accent5"/>
                </a:solidFill>
                <a:latin typeface="Helvetica"/>
                <a:cs typeface="Helvetica"/>
              </a:defRPr>
            </a:lvl1pPr>
            <a:lvl2pPr>
              <a:buNone/>
              <a:defRPr sz="1800">
                <a:solidFill>
                  <a:srgbClr val="6A737B"/>
                </a:solidFill>
                <a:latin typeface="Helvetica"/>
                <a:cs typeface="Helvetica"/>
              </a:defRPr>
            </a:lvl2pPr>
            <a:lvl3pPr>
              <a:buNone/>
              <a:defRPr sz="1800">
                <a:solidFill>
                  <a:srgbClr val="6A737B"/>
                </a:solidFill>
                <a:latin typeface="Helvetica"/>
                <a:cs typeface="Helvetica"/>
              </a:defRPr>
            </a:lvl3pPr>
            <a:lvl4pPr>
              <a:buNone/>
              <a:defRPr sz="1800">
                <a:solidFill>
                  <a:srgbClr val="6A737B"/>
                </a:solidFill>
                <a:latin typeface="Helvetica"/>
                <a:cs typeface="Helvetica"/>
              </a:defRPr>
            </a:lvl4pPr>
            <a:lvl5pPr>
              <a:buNone/>
              <a:defRPr sz="1800">
                <a:solidFill>
                  <a:srgbClr val="6A737B"/>
                </a:solidFill>
                <a:latin typeface="Helvetica"/>
                <a:cs typeface="Helvetica"/>
              </a:defRPr>
            </a:lvl5pPr>
          </a:lstStyle>
          <a:p>
            <a:pPr lvl="0"/>
            <a:r>
              <a:rPr lang="en-US" dirty="0" smtClean="0"/>
              <a:t>Header</a:t>
            </a:r>
            <a:endParaRPr lang="en-US" dirty="0"/>
          </a:p>
        </p:txBody>
      </p:sp>
    </p:spTree>
    <p:extLst>
      <p:ext uri="{BB962C8B-B14F-4D97-AF65-F5344CB8AC3E}">
        <p14:creationId xmlns:p14="http://schemas.microsoft.com/office/powerpoint/2010/main" val="11634078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Orange header + text">
    <p:spTree>
      <p:nvGrpSpPr>
        <p:cNvPr id="1" name=""/>
        <p:cNvGrpSpPr/>
        <p:nvPr/>
      </p:nvGrpSpPr>
      <p:grpSpPr>
        <a:xfrm>
          <a:off x="0" y="0"/>
          <a:ext cx="0" cy="0"/>
          <a:chOff x="0" y="0"/>
          <a:chExt cx="0" cy="0"/>
        </a:xfrm>
      </p:grpSpPr>
      <p:sp>
        <p:nvSpPr>
          <p:cNvPr id="6" name="Content Placeholder 5"/>
          <p:cNvSpPr>
            <a:spLocks noGrp="1"/>
          </p:cNvSpPr>
          <p:nvPr>
            <p:ph sz="quarter" idx="10" hasCustomPrompt="1"/>
          </p:nvPr>
        </p:nvSpPr>
        <p:spPr>
          <a:xfrm>
            <a:off x="838727" y="1625594"/>
            <a:ext cx="7458606" cy="4436539"/>
          </a:xfrm>
          <a:prstGeom prst="rect">
            <a:avLst/>
          </a:prstGeom>
        </p:spPr>
        <p:txBody>
          <a:bodyPr vert="horz"/>
          <a:lstStyle>
            <a:lvl1pPr marL="0" indent="0">
              <a:buNone/>
              <a:defRPr>
                <a:ln>
                  <a:noFill/>
                </a:ln>
                <a:solidFill>
                  <a:schemeClr val="accent5"/>
                </a:solidFill>
                <a:latin typeface="Helvetica"/>
                <a:cs typeface="Helvetica"/>
              </a:defRPr>
            </a:lvl1pPr>
          </a:lstStyle>
          <a:p>
            <a:pPr lvl="0"/>
            <a:r>
              <a:rPr lang="en-US" dirty="0" smtClean="0"/>
              <a:t>Text or image</a:t>
            </a:r>
            <a:endParaRPr lang="en-US" dirty="0"/>
          </a:p>
        </p:txBody>
      </p:sp>
      <p:sp>
        <p:nvSpPr>
          <p:cNvPr id="7" name="Title 6"/>
          <p:cNvSpPr>
            <a:spLocks noGrp="1"/>
          </p:cNvSpPr>
          <p:nvPr>
            <p:ph type="title" hasCustomPrompt="1"/>
          </p:nvPr>
        </p:nvSpPr>
        <p:spPr>
          <a:xfrm>
            <a:off x="829738" y="0"/>
            <a:ext cx="8068729" cy="711200"/>
          </a:xfrm>
          <a:prstGeom prst="rect">
            <a:avLst/>
          </a:prstGeom>
        </p:spPr>
        <p:txBody>
          <a:bodyPr vert="horz" anchor="ctr"/>
          <a:lstStyle>
            <a:lvl1pPr algn="l">
              <a:defRPr sz="2800">
                <a:ln>
                  <a:noFill/>
                </a:ln>
                <a:solidFill>
                  <a:schemeClr val="bg1"/>
                </a:solidFill>
                <a:latin typeface="Helvetica"/>
                <a:cs typeface="Helvetica"/>
              </a:defRPr>
            </a:lvl1pPr>
          </a:lstStyle>
          <a:p>
            <a:r>
              <a:rPr lang="en-US" dirty="0" smtClean="0"/>
              <a:t>Header</a:t>
            </a:r>
            <a:endParaRPr lang="en-US" dirty="0"/>
          </a:p>
        </p:txBody>
      </p:sp>
    </p:spTree>
    <p:extLst>
      <p:ext uri="{BB962C8B-B14F-4D97-AF65-F5344CB8AC3E}">
        <p14:creationId xmlns:p14="http://schemas.microsoft.com/office/powerpoint/2010/main" val="3147101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Orange header + text">
    <p:spTree>
      <p:nvGrpSpPr>
        <p:cNvPr id="1" name=""/>
        <p:cNvGrpSpPr/>
        <p:nvPr/>
      </p:nvGrpSpPr>
      <p:grpSpPr>
        <a:xfrm>
          <a:off x="0" y="0"/>
          <a:ext cx="0" cy="0"/>
          <a:chOff x="0" y="0"/>
          <a:chExt cx="0" cy="0"/>
        </a:xfrm>
      </p:grpSpPr>
      <p:sp>
        <p:nvSpPr>
          <p:cNvPr id="6" name="Content Placeholder 5"/>
          <p:cNvSpPr>
            <a:spLocks noGrp="1"/>
          </p:cNvSpPr>
          <p:nvPr>
            <p:ph sz="quarter" idx="10" hasCustomPrompt="1"/>
          </p:nvPr>
        </p:nvSpPr>
        <p:spPr>
          <a:xfrm>
            <a:off x="838727" y="1625594"/>
            <a:ext cx="7458606" cy="4436539"/>
          </a:xfrm>
          <a:prstGeom prst="rect">
            <a:avLst/>
          </a:prstGeom>
        </p:spPr>
        <p:txBody>
          <a:bodyPr vert="horz"/>
          <a:lstStyle>
            <a:lvl1pPr marL="0" indent="0">
              <a:buNone/>
              <a:defRPr>
                <a:ln>
                  <a:noFill/>
                </a:ln>
                <a:solidFill>
                  <a:schemeClr val="accent5"/>
                </a:solidFill>
                <a:latin typeface="Helvetica"/>
                <a:cs typeface="Helvetica"/>
              </a:defRPr>
            </a:lvl1pPr>
          </a:lstStyle>
          <a:p>
            <a:pPr lvl="0"/>
            <a:r>
              <a:rPr lang="en-US" dirty="0" smtClean="0"/>
              <a:t>Text or image</a:t>
            </a:r>
            <a:endParaRPr lang="en-US" dirty="0"/>
          </a:p>
        </p:txBody>
      </p:sp>
      <p:sp>
        <p:nvSpPr>
          <p:cNvPr id="7" name="Title 6"/>
          <p:cNvSpPr>
            <a:spLocks noGrp="1"/>
          </p:cNvSpPr>
          <p:nvPr>
            <p:ph type="title" hasCustomPrompt="1"/>
          </p:nvPr>
        </p:nvSpPr>
        <p:spPr>
          <a:xfrm>
            <a:off x="829738" y="0"/>
            <a:ext cx="8068729" cy="711200"/>
          </a:xfrm>
          <a:prstGeom prst="rect">
            <a:avLst/>
          </a:prstGeom>
        </p:spPr>
        <p:txBody>
          <a:bodyPr vert="horz" anchor="ctr"/>
          <a:lstStyle>
            <a:lvl1pPr algn="l">
              <a:defRPr sz="2800">
                <a:ln>
                  <a:noFill/>
                </a:ln>
                <a:solidFill>
                  <a:schemeClr val="bg1"/>
                </a:solidFill>
                <a:latin typeface="Helvetica"/>
                <a:cs typeface="Helvetica"/>
              </a:defRPr>
            </a:lvl1pPr>
          </a:lstStyle>
          <a:p>
            <a:r>
              <a:rPr lang="en-US" dirty="0" smtClean="0"/>
              <a:t>Header</a:t>
            </a:r>
            <a:endParaRPr lang="en-US" dirty="0"/>
          </a:p>
        </p:txBody>
      </p:sp>
    </p:spTree>
    <p:extLst>
      <p:ext uri="{BB962C8B-B14F-4D97-AF65-F5344CB8AC3E}">
        <p14:creationId xmlns:p14="http://schemas.microsoft.com/office/powerpoint/2010/main" val="11750395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ue header">
    <p:spTree>
      <p:nvGrpSpPr>
        <p:cNvPr id="1" name=""/>
        <p:cNvGrpSpPr/>
        <p:nvPr/>
      </p:nvGrpSpPr>
      <p:grpSpPr>
        <a:xfrm>
          <a:off x="0" y="0"/>
          <a:ext cx="0" cy="0"/>
          <a:chOff x="0" y="0"/>
          <a:chExt cx="0" cy="0"/>
        </a:xfrm>
      </p:grpSpPr>
      <p:sp>
        <p:nvSpPr>
          <p:cNvPr id="4" name="Content Placeholder 5"/>
          <p:cNvSpPr>
            <a:spLocks noGrp="1"/>
          </p:cNvSpPr>
          <p:nvPr>
            <p:ph sz="quarter" idx="10" hasCustomPrompt="1"/>
          </p:nvPr>
        </p:nvSpPr>
        <p:spPr>
          <a:xfrm>
            <a:off x="838727" y="1625594"/>
            <a:ext cx="7458606" cy="4436539"/>
          </a:xfrm>
          <a:prstGeom prst="rect">
            <a:avLst/>
          </a:prstGeom>
        </p:spPr>
        <p:txBody>
          <a:bodyPr vert="horz"/>
          <a:lstStyle>
            <a:lvl1pPr marL="0" indent="0">
              <a:buNone/>
              <a:defRPr>
                <a:ln>
                  <a:noFill/>
                </a:ln>
                <a:solidFill>
                  <a:schemeClr val="accent5"/>
                </a:solidFill>
                <a:latin typeface="Helvetica"/>
                <a:cs typeface="Helvetica"/>
              </a:defRPr>
            </a:lvl1pPr>
          </a:lstStyle>
          <a:p>
            <a:pPr lvl="0"/>
            <a:r>
              <a:rPr lang="en-US" dirty="0" smtClean="0"/>
              <a:t>Text or image</a:t>
            </a:r>
            <a:endParaRPr lang="en-US" dirty="0"/>
          </a:p>
        </p:txBody>
      </p:sp>
      <p:sp>
        <p:nvSpPr>
          <p:cNvPr id="5" name="Title 6"/>
          <p:cNvSpPr>
            <a:spLocks noGrp="1"/>
          </p:cNvSpPr>
          <p:nvPr>
            <p:ph type="title" hasCustomPrompt="1"/>
          </p:nvPr>
        </p:nvSpPr>
        <p:spPr>
          <a:xfrm>
            <a:off x="829738" y="0"/>
            <a:ext cx="8068729" cy="711200"/>
          </a:xfrm>
          <a:prstGeom prst="rect">
            <a:avLst/>
          </a:prstGeom>
        </p:spPr>
        <p:txBody>
          <a:bodyPr vert="horz" anchor="ctr"/>
          <a:lstStyle>
            <a:lvl1pPr algn="l">
              <a:defRPr sz="2800">
                <a:ln>
                  <a:noFill/>
                </a:ln>
                <a:solidFill>
                  <a:schemeClr val="bg1"/>
                </a:solidFill>
                <a:latin typeface="Helvetica"/>
                <a:cs typeface="Helvetica"/>
              </a:defRPr>
            </a:lvl1pPr>
          </a:lstStyle>
          <a:p>
            <a:r>
              <a:rPr lang="en-US" dirty="0" smtClean="0"/>
              <a:t>Header</a:t>
            </a:r>
            <a:endParaRPr lang="en-US" dirty="0"/>
          </a:p>
        </p:txBody>
      </p:sp>
    </p:spTree>
    <p:extLst>
      <p:ext uri="{BB962C8B-B14F-4D97-AF65-F5344CB8AC3E}">
        <p14:creationId xmlns:p14="http://schemas.microsoft.com/office/powerpoint/2010/main" val="7794966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range header + text">
    <p:spTree>
      <p:nvGrpSpPr>
        <p:cNvPr id="1" name=""/>
        <p:cNvGrpSpPr/>
        <p:nvPr/>
      </p:nvGrpSpPr>
      <p:grpSpPr>
        <a:xfrm>
          <a:off x="0" y="0"/>
          <a:ext cx="0" cy="0"/>
          <a:chOff x="0" y="0"/>
          <a:chExt cx="0" cy="0"/>
        </a:xfrm>
      </p:grpSpPr>
      <p:sp>
        <p:nvSpPr>
          <p:cNvPr id="6" name="Content Placeholder 5"/>
          <p:cNvSpPr>
            <a:spLocks noGrp="1"/>
          </p:cNvSpPr>
          <p:nvPr>
            <p:ph sz="quarter" idx="10" hasCustomPrompt="1"/>
          </p:nvPr>
        </p:nvSpPr>
        <p:spPr>
          <a:xfrm>
            <a:off x="838727" y="1625594"/>
            <a:ext cx="7458606" cy="4436539"/>
          </a:xfrm>
          <a:prstGeom prst="rect">
            <a:avLst/>
          </a:prstGeom>
        </p:spPr>
        <p:txBody>
          <a:bodyPr vert="horz"/>
          <a:lstStyle>
            <a:lvl1pPr marL="0" indent="0">
              <a:buNone/>
              <a:defRPr>
                <a:ln>
                  <a:noFill/>
                </a:ln>
                <a:solidFill>
                  <a:schemeClr val="accent5"/>
                </a:solidFill>
                <a:latin typeface="Helvetica"/>
                <a:cs typeface="Helvetica"/>
              </a:defRPr>
            </a:lvl1pPr>
          </a:lstStyle>
          <a:p>
            <a:pPr lvl="0"/>
            <a:r>
              <a:rPr lang="en-US" dirty="0" smtClean="0"/>
              <a:t>Text or image</a:t>
            </a:r>
            <a:endParaRPr lang="en-US" dirty="0"/>
          </a:p>
        </p:txBody>
      </p:sp>
      <p:sp>
        <p:nvSpPr>
          <p:cNvPr id="7" name="Title 6"/>
          <p:cNvSpPr>
            <a:spLocks noGrp="1"/>
          </p:cNvSpPr>
          <p:nvPr>
            <p:ph type="title" hasCustomPrompt="1"/>
          </p:nvPr>
        </p:nvSpPr>
        <p:spPr>
          <a:xfrm>
            <a:off x="829738" y="0"/>
            <a:ext cx="8068729" cy="711200"/>
          </a:xfrm>
          <a:prstGeom prst="rect">
            <a:avLst/>
          </a:prstGeom>
        </p:spPr>
        <p:txBody>
          <a:bodyPr vert="horz" anchor="ctr"/>
          <a:lstStyle>
            <a:lvl1pPr algn="l">
              <a:defRPr sz="2800">
                <a:ln>
                  <a:noFill/>
                </a:ln>
                <a:solidFill>
                  <a:schemeClr val="bg1"/>
                </a:solidFill>
                <a:latin typeface="Helvetica"/>
                <a:cs typeface="Helvetica"/>
              </a:defRPr>
            </a:lvl1pPr>
          </a:lstStyle>
          <a:p>
            <a:r>
              <a:rPr lang="en-US" dirty="0" smtClean="0"/>
              <a:t>Header</a:t>
            </a:r>
            <a:endParaRPr lang="en-US" dirty="0"/>
          </a:p>
        </p:txBody>
      </p:sp>
    </p:spTree>
    <p:extLst>
      <p:ext uri="{BB962C8B-B14F-4D97-AF65-F5344CB8AC3E}">
        <p14:creationId xmlns:p14="http://schemas.microsoft.com/office/powerpoint/2010/main" val="22921524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C92AD7B-ADF1-4A47-AB6D-BED958454616}" type="datetimeFigureOut">
              <a:rPr lang="en-US" smtClean="0">
                <a:solidFill>
                  <a:prstClr val="black"/>
                </a:solidFill>
                <a:latin typeface="Calibri"/>
              </a:rPr>
              <a:pPr/>
              <a:t>1/11/16</a:t>
            </a:fld>
            <a:endParaRPr lang="en-US">
              <a:solidFill>
                <a:prstClr val="black"/>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Calibri"/>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751CF5D-76DA-C64F-A63A-FEFC588996C9}"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304109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Yellow header">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804863" y="0"/>
            <a:ext cx="7678737" cy="711200"/>
          </a:xfrm>
          <a:prstGeom prst="rect">
            <a:avLst/>
          </a:prstGeom>
        </p:spPr>
        <p:txBody>
          <a:bodyPr vert="horz" anchor="ctr"/>
          <a:lstStyle>
            <a:lvl1pPr marL="0" indent="0">
              <a:buNone/>
              <a:defRPr sz="2000">
                <a:solidFill>
                  <a:schemeClr val="accent5"/>
                </a:solidFill>
                <a:latin typeface="Helvetica"/>
                <a:cs typeface="Helvetica"/>
              </a:defRPr>
            </a:lvl1pPr>
            <a:lvl2pPr>
              <a:buNone/>
              <a:defRPr/>
            </a:lvl2pPr>
            <a:lvl3pPr>
              <a:buNone/>
              <a:defRPr/>
            </a:lvl3pPr>
            <a:lvl4pPr>
              <a:buNone/>
              <a:defRPr/>
            </a:lvl4pPr>
            <a:lvl5pPr>
              <a:buNone/>
              <a:defRPr/>
            </a:lvl5pPr>
          </a:lstStyle>
          <a:p>
            <a:pPr lvl="0"/>
            <a:r>
              <a:rPr lang="en-US" dirty="0" smtClean="0"/>
              <a:t>Header</a:t>
            </a:r>
            <a:endParaRPr lang="en-US" dirty="0"/>
          </a:p>
        </p:txBody>
      </p:sp>
      <p:sp>
        <p:nvSpPr>
          <p:cNvPr id="4" name="Content Placeholder 5"/>
          <p:cNvSpPr>
            <a:spLocks noGrp="1"/>
          </p:cNvSpPr>
          <p:nvPr>
            <p:ph sz="quarter" idx="11" hasCustomPrompt="1"/>
          </p:nvPr>
        </p:nvSpPr>
        <p:spPr>
          <a:xfrm>
            <a:off x="838727" y="1625594"/>
            <a:ext cx="7458606" cy="4436539"/>
          </a:xfrm>
          <a:prstGeom prst="rect">
            <a:avLst/>
          </a:prstGeom>
        </p:spPr>
        <p:txBody>
          <a:bodyPr vert="horz"/>
          <a:lstStyle>
            <a:lvl1pPr marL="0" indent="0">
              <a:buNone/>
              <a:defRPr>
                <a:ln>
                  <a:noFill/>
                </a:ln>
                <a:solidFill>
                  <a:schemeClr val="accent5"/>
                </a:solidFill>
                <a:latin typeface="Helvetica"/>
                <a:cs typeface="Helvetica"/>
              </a:defRPr>
            </a:lvl1pPr>
          </a:lstStyle>
          <a:p>
            <a:pPr lvl="0"/>
            <a:r>
              <a:rPr lang="en-US" dirty="0" smtClean="0"/>
              <a:t>Text or image</a:t>
            </a:r>
            <a:endParaRPr lang="en-US" dirty="0"/>
          </a:p>
        </p:txBody>
      </p:sp>
    </p:spTree>
    <p:extLst>
      <p:ext uri="{BB962C8B-B14F-4D97-AF65-F5344CB8AC3E}">
        <p14:creationId xmlns:p14="http://schemas.microsoft.com/office/powerpoint/2010/main" val="37309406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60303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Orange header + text">
    <p:spTree>
      <p:nvGrpSpPr>
        <p:cNvPr id="1" name=""/>
        <p:cNvGrpSpPr/>
        <p:nvPr/>
      </p:nvGrpSpPr>
      <p:grpSpPr>
        <a:xfrm>
          <a:off x="0" y="0"/>
          <a:ext cx="0" cy="0"/>
          <a:chOff x="0" y="0"/>
          <a:chExt cx="0" cy="0"/>
        </a:xfrm>
      </p:grpSpPr>
      <p:sp>
        <p:nvSpPr>
          <p:cNvPr id="6" name="Content Placeholder 5"/>
          <p:cNvSpPr>
            <a:spLocks noGrp="1"/>
          </p:cNvSpPr>
          <p:nvPr>
            <p:ph sz="quarter" idx="10" hasCustomPrompt="1"/>
          </p:nvPr>
        </p:nvSpPr>
        <p:spPr>
          <a:xfrm>
            <a:off x="838727" y="1625594"/>
            <a:ext cx="7458606" cy="4436539"/>
          </a:xfrm>
          <a:prstGeom prst="rect">
            <a:avLst/>
          </a:prstGeom>
        </p:spPr>
        <p:txBody>
          <a:bodyPr vert="horz"/>
          <a:lstStyle>
            <a:lvl1pPr marL="0" indent="0">
              <a:buNone/>
              <a:defRPr>
                <a:ln>
                  <a:noFill/>
                </a:ln>
                <a:solidFill>
                  <a:schemeClr val="accent5"/>
                </a:solidFill>
                <a:latin typeface="Helvetica"/>
                <a:cs typeface="Helvetica"/>
              </a:defRPr>
            </a:lvl1pPr>
          </a:lstStyle>
          <a:p>
            <a:pPr lvl="0"/>
            <a:r>
              <a:rPr lang="en-US" dirty="0" smtClean="0"/>
              <a:t>Text or image</a:t>
            </a:r>
            <a:endParaRPr lang="en-US" dirty="0"/>
          </a:p>
        </p:txBody>
      </p:sp>
      <p:sp>
        <p:nvSpPr>
          <p:cNvPr id="7" name="Title 6"/>
          <p:cNvSpPr>
            <a:spLocks noGrp="1"/>
          </p:cNvSpPr>
          <p:nvPr>
            <p:ph type="title" hasCustomPrompt="1"/>
          </p:nvPr>
        </p:nvSpPr>
        <p:spPr>
          <a:xfrm>
            <a:off x="829738" y="0"/>
            <a:ext cx="8068729" cy="711200"/>
          </a:xfrm>
          <a:prstGeom prst="rect">
            <a:avLst/>
          </a:prstGeom>
        </p:spPr>
        <p:txBody>
          <a:bodyPr vert="horz" anchor="ctr"/>
          <a:lstStyle>
            <a:lvl1pPr algn="l">
              <a:defRPr sz="2000">
                <a:ln>
                  <a:noFill/>
                </a:ln>
                <a:solidFill>
                  <a:schemeClr val="bg1"/>
                </a:solidFill>
                <a:latin typeface="Helvetica"/>
                <a:cs typeface="Helvetica"/>
              </a:defRPr>
            </a:lvl1pPr>
          </a:lstStyle>
          <a:p>
            <a:r>
              <a:rPr lang="en-US" dirty="0" smtClean="0"/>
              <a:t>Header</a:t>
            </a:r>
            <a:endParaRPr lang="en-US" dirty="0"/>
          </a:p>
        </p:txBody>
      </p:sp>
    </p:spTree>
    <p:extLst>
      <p:ext uri="{BB962C8B-B14F-4D97-AF65-F5344CB8AC3E}">
        <p14:creationId xmlns:p14="http://schemas.microsoft.com/office/powerpoint/2010/main" val="18954482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range divider">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804859" y="1303333"/>
            <a:ext cx="7467074" cy="4174600"/>
          </a:xfrm>
          <a:prstGeom prst="rect">
            <a:avLst/>
          </a:prstGeom>
        </p:spPr>
        <p:txBody>
          <a:bodyPr vert="horz"/>
          <a:lstStyle>
            <a:lvl1pPr marL="0" indent="0">
              <a:buNone/>
              <a:defRPr sz="5400">
                <a:ln>
                  <a:noFill/>
                </a:ln>
                <a:solidFill>
                  <a:srgbClr val="FFFFFF"/>
                </a:solidFill>
                <a:latin typeface="Helvetica"/>
                <a:cs typeface="Helvetica"/>
              </a:defRPr>
            </a:lvl1pPr>
          </a:lstStyle>
          <a:p>
            <a:pPr lvl="0"/>
            <a:r>
              <a:rPr lang="en-US" dirty="0" smtClean="0"/>
              <a:t>Divider text</a:t>
            </a:r>
            <a:endParaRPr lang="en-US" dirty="0"/>
          </a:p>
        </p:txBody>
      </p:sp>
    </p:spTree>
    <p:extLst>
      <p:ext uri="{BB962C8B-B14F-4D97-AF65-F5344CB8AC3E}">
        <p14:creationId xmlns:p14="http://schemas.microsoft.com/office/powerpoint/2010/main" val="26587087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range. White text">
    <p:spTree>
      <p:nvGrpSpPr>
        <p:cNvPr id="1" name=""/>
        <p:cNvGrpSpPr/>
        <p:nvPr/>
      </p:nvGrpSpPr>
      <p:grpSpPr>
        <a:xfrm>
          <a:off x="0" y="0"/>
          <a:ext cx="0" cy="0"/>
          <a:chOff x="0" y="0"/>
          <a:chExt cx="0" cy="0"/>
        </a:xfrm>
      </p:grpSpPr>
      <p:sp>
        <p:nvSpPr>
          <p:cNvPr id="4" name="Rectangle 3"/>
          <p:cNvSpPr/>
          <p:nvPr userDrawn="1"/>
        </p:nvSpPr>
        <p:spPr>
          <a:xfrm>
            <a:off x="0" y="-2659"/>
            <a:ext cx="9144000" cy="685800"/>
          </a:xfrm>
          <a:prstGeom prst="rect">
            <a:avLst/>
          </a:prstGeom>
          <a:solidFill>
            <a:schemeClr val="bg1"/>
          </a:solidFill>
          <a:ln>
            <a:noFill/>
          </a:ln>
          <a:effectLst>
            <a:outerShdw blurRad="50800" dist="38100" dir="270000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6" name="Text Placeholder 5"/>
          <p:cNvSpPr>
            <a:spLocks noGrp="1"/>
          </p:cNvSpPr>
          <p:nvPr>
            <p:ph type="body" sz="quarter" idx="11" hasCustomPrompt="1"/>
          </p:nvPr>
        </p:nvSpPr>
        <p:spPr>
          <a:xfrm>
            <a:off x="778411" y="-2659"/>
            <a:ext cx="8187795" cy="685801"/>
          </a:xfrm>
          <a:prstGeom prst="rect">
            <a:avLst/>
          </a:prstGeom>
        </p:spPr>
        <p:txBody>
          <a:bodyPr vert="horz" anchor="ctr"/>
          <a:lstStyle>
            <a:lvl1pPr marL="0" indent="0" algn="l">
              <a:buNone/>
              <a:defRPr sz="2800">
                <a:ln>
                  <a:noFill/>
                </a:ln>
                <a:solidFill>
                  <a:schemeClr val="accent5"/>
                </a:solidFill>
                <a:latin typeface="Helvetica"/>
                <a:cs typeface="Helvetica"/>
              </a:defRPr>
            </a:lvl1pPr>
          </a:lstStyle>
          <a:p>
            <a:pPr lvl="0"/>
            <a:r>
              <a:rPr lang="en-US" dirty="0" smtClean="0"/>
              <a:t>Header</a:t>
            </a:r>
            <a:endParaRPr lang="en-US" dirty="0"/>
          </a:p>
        </p:txBody>
      </p:sp>
      <p:sp>
        <p:nvSpPr>
          <p:cNvPr id="8" name="Text Placeholder 7"/>
          <p:cNvSpPr>
            <a:spLocks noGrp="1"/>
          </p:cNvSpPr>
          <p:nvPr>
            <p:ph type="body" sz="quarter" idx="12" hasCustomPrompt="1"/>
          </p:nvPr>
        </p:nvSpPr>
        <p:spPr>
          <a:xfrm>
            <a:off x="777875" y="1413933"/>
            <a:ext cx="7409392" cy="4588934"/>
          </a:xfrm>
          <a:prstGeom prst="rect">
            <a:avLst/>
          </a:prstGeom>
        </p:spPr>
        <p:txBody>
          <a:bodyPr vert="horz"/>
          <a:lstStyle>
            <a:lvl1pPr>
              <a:buNone/>
              <a:defRPr>
                <a:solidFill>
                  <a:schemeClr val="bg1"/>
                </a:solidFill>
                <a:latin typeface="HelveCompressed"/>
                <a:cs typeface="HelveCompressed"/>
              </a:defRPr>
            </a:lvl1pPr>
          </a:lstStyle>
          <a:p>
            <a:pPr lvl="0"/>
            <a:r>
              <a:rPr lang="en-US" dirty="0" smtClean="0"/>
              <a:t>Text</a:t>
            </a:r>
            <a:endParaRPr lang="en-US" dirty="0"/>
          </a:p>
        </p:txBody>
      </p:sp>
    </p:spTree>
    <p:extLst>
      <p:ext uri="{BB962C8B-B14F-4D97-AF65-F5344CB8AC3E}">
        <p14:creationId xmlns:p14="http://schemas.microsoft.com/office/powerpoint/2010/main" val="10216989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range header + text">
    <p:spTree>
      <p:nvGrpSpPr>
        <p:cNvPr id="1" name=""/>
        <p:cNvGrpSpPr/>
        <p:nvPr/>
      </p:nvGrpSpPr>
      <p:grpSpPr>
        <a:xfrm>
          <a:off x="0" y="0"/>
          <a:ext cx="0" cy="0"/>
          <a:chOff x="0" y="0"/>
          <a:chExt cx="0" cy="0"/>
        </a:xfrm>
      </p:grpSpPr>
      <p:sp>
        <p:nvSpPr>
          <p:cNvPr id="6" name="Content Placeholder 5"/>
          <p:cNvSpPr>
            <a:spLocks noGrp="1"/>
          </p:cNvSpPr>
          <p:nvPr>
            <p:ph sz="quarter" idx="10" hasCustomPrompt="1"/>
          </p:nvPr>
        </p:nvSpPr>
        <p:spPr>
          <a:xfrm>
            <a:off x="838727" y="1625594"/>
            <a:ext cx="7458606" cy="4436539"/>
          </a:xfrm>
          <a:prstGeom prst="rect">
            <a:avLst/>
          </a:prstGeom>
        </p:spPr>
        <p:txBody>
          <a:bodyPr vert="horz"/>
          <a:lstStyle>
            <a:lvl1pPr marL="0" indent="0">
              <a:buNone/>
              <a:defRPr>
                <a:ln>
                  <a:noFill/>
                </a:ln>
                <a:solidFill>
                  <a:schemeClr val="accent5"/>
                </a:solidFill>
                <a:latin typeface="Helvetica"/>
                <a:cs typeface="Helvetica"/>
              </a:defRPr>
            </a:lvl1pPr>
          </a:lstStyle>
          <a:p>
            <a:pPr lvl="0"/>
            <a:r>
              <a:rPr lang="en-US" dirty="0" smtClean="0"/>
              <a:t>Text or image</a:t>
            </a:r>
            <a:endParaRPr lang="en-US" dirty="0"/>
          </a:p>
        </p:txBody>
      </p:sp>
      <p:sp>
        <p:nvSpPr>
          <p:cNvPr id="7" name="Title 6"/>
          <p:cNvSpPr>
            <a:spLocks noGrp="1"/>
          </p:cNvSpPr>
          <p:nvPr>
            <p:ph type="title" hasCustomPrompt="1"/>
          </p:nvPr>
        </p:nvSpPr>
        <p:spPr>
          <a:xfrm>
            <a:off x="829738" y="0"/>
            <a:ext cx="8068729" cy="711200"/>
          </a:xfrm>
          <a:prstGeom prst="rect">
            <a:avLst/>
          </a:prstGeom>
        </p:spPr>
        <p:txBody>
          <a:bodyPr vert="horz" anchor="ctr"/>
          <a:lstStyle>
            <a:lvl1pPr algn="l">
              <a:defRPr sz="2800">
                <a:ln>
                  <a:noFill/>
                </a:ln>
                <a:solidFill>
                  <a:schemeClr val="bg1"/>
                </a:solidFill>
                <a:latin typeface="Helvetica"/>
                <a:cs typeface="Helvetica"/>
              </a:defRPr>
            </a:lvl1pPr>
          </a:lstStyle>
          <a:p>
            <a:r>
              <a:rPr lang="en-US" dirty="0" smtClean="0"/>
              <a:t>Header</a:t>
            </a:r>
            <a:endParaRPr lang="en-US" dirty="0"/>
          </a:p>
        </p:txBody>
      </p:sp>
    </p:spTree>
    <p:extLst>
      <p:ext uri="{BB962C8B-B14F-4D97-AF65-F5344CB8AC3E}">
        <p14:creationId xmlns:p14="http://schemas.microsoft.com/office/powerpoint/2010/main" val="22759045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C92AD7B-ADF1-4A47-AB6D-BED958454616}" type="datetimeFigureOut">
              <a:rPr lang="en-US" smtClean="0">
                <a:solidFill>
                  <a:prstClr val="black"/>
                </a:solidFill>
                <a:latin typeface="Calibri"/>
              </a:rPr>
              <a:pPr/>
              <a:t>1/11/16</a:t>
            </a:fld>
            <a:endParaRPr lang="en-US">
              <a:solidFill>
                <a:prstClr val="black"/>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Calibri"/>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751CF5D-76DA-C64F-A63A-FEFC588996C9}"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4006428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Blue header">
    <p:spTree>
      <p:nvGrpSpPr>
        <p:cNvPr id="1" name=""/>
        <p:cNvGrpSpPr/>
        <p:nvPr/>
      </p:nvGrpSpPr>
      <p:grpSpPr>
        <a:xfrm>
          <a:off x="0" y="0"/>
          <a:ext cx="0" cy="0"/>
          <a:chOff x="0" y="0"/>
          <a:chExt cx="0" cy="0"/>
        </a:xfrm>
      </p:grpSpPr>
      <p:sp>
        <p:nvSpPr>
          <p:cNvPr id="4" name="Content Placeholder 5"/>
          <p:cNvSpPr>
            <a:spLocks noGrp="1"/>
          </p:cNvSpPr>
          <p:nvPr>
            <p:ph sz="quarter" idx="10" hasCustomPrompt="1"/>
          </p:nvPr>
        </p:nvSpPr>
        <p:spPr>
          <a:xfrm>
            <a:off x="838727" y="1625594"/>
            <a:ext cx="7458606" cy="4436539"/>
          </a:xfrm>
          <a:prstGeom prst="rect">
            <a:avLst/>
          </a:prstGeom>
        </p:spPr>
        <p:txBody>
          <a:bodyPr vert="horz"/>
          <a:lstStyle>
            <a:lvl1pPr marL="0" indent="0">
              <a:buNone/>
              <a:defRPr>
                <a:ln>
                  <a:noFill/>
                </a:ln>
                <a:solidFill>
                  <a:schemeClr val="accent5"/>
                </a:solidFill>
                <a:latin typeface="Helvetica"/>
                <a:cs typeface="Helvetica"/>
              </a:defRPr>
            </a:lvl1pPr>
          </a:lstStyle>
          <a:p>
            <a:pPr lvl="0"/>
            <a:r>
              <a:rPr lang="en-US" dirty="0" smtClean="0"/>
              <a:t>Text or image</a:t>
            </a:r>
            <a:endParaRPr lang="en-US" dirty="0"/>
          </a:p>
        </p:txBody>
      </p:sp>
      <p:sp>
        <p:nvSpPr>
          <p:cNvPr id="5" name="Title 6"/>
          <p:cNvSpPr>
            <a:spLocks noGrp="1"/>
          </p:cNvSpPr>
          <p:nvPr>
            <p:ph type="title" hasCustomPrompt="1"/>
          </p:nvPr>
        </p:nvSpPr>
        <p:spPr>
          <a:xfrm>
            <a:off x="829738" y="0"/>
            <a:ext cx="8068729" cy="711200"/>
          </a:xfrm>
          <a:prstGeom prst="rect">
            <a:avLst/>
          </a:prstGeom>
        </p:spPr>
        <p:txBody>
          <a:bodyPr vert="horz" anchor="ctr"/>
          <a:lstStyle>
            <a:lvl1pPr algn="l">
              <a:defRPr sz="2000">
                <a:ln>
                  <a:noFill/>
                </a:ln>
                <a:solidFill>
                  <a:schemeClr val="bg1"/>
                </a:solidFill>
                <a:latin typeface="Helvetica"/>
                <a:cs typeface="Helvetica"/>
              </a:defRPr>
            </a:lvl1pPr>
          </a:lstStyle>
          <a:p>
            <a:r>
              <a:rPr lang="en-US" dirty="0" smtClean="0"/>
              <a:t>Header</a:t>
            </a:r>
            <a:endParaRPr lang="en-US" dirty="0"/>
          </a:p>
        </p:txBody>
      </p:sp>
    </p:spTree>
    <p:extLst>
      <p:ext uri="{BB962C8B-B14F-4D97-AF65-F5344CB8AC3E}">
        <p14:creationId xmlns:p14="http://schemas.microsoft.com/office/powerpoint/2010/main" val="9920068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Green header">
    <p:spTree>
      <p:nvGrpSpPr>
        <p:cNvPr id="1" name=""/>
        <p:cNvGrpSpPr/>
        <p:nvPr/>
      </p:nvGrpSpPr>
      <p:grpSpPr>
        <a:xfrm>
          <a:off x="0" y="0"/>
          <a:ext cx="0" cy="0"/>
          <a:chOff x="0" y="0"/>
          <a:chExt cx="0" cy="0"/>
        </a:xfrm>
      </p:grpSpPr>
      <p:sp>
        <p:nvSpPr>
          <p:cNvPr id="2" name="Content Placeholder 5"/>
          <p:cNvSpPr>
            <a:spLocks noGrp="1"/>
          </p:cNvSpPr>
          <p:nvPr>
            <p:ph sz="quarter" idx="10" hasCustomPrompt="1"/>
          </p:nvPr>
        </p:nvSpPr>
        <p:spPr>
          <a:xfrm>
            <a:off x="838727" y="1625594"/>
            <a:ext cx="7458606" cy="4436539"/>
          </a:xfrm>
          <a:prstGeom prst="rect">
            <a:avLst/>
          </a:prstGeom>
        </p:spPr>
        <p:txBody>
          <a:bodyPr vert="horz"/>
          <a:lstStyle>
            <a:lvl1pPr marL="0" indent="0">
              <a:buNone/>
              <a:defRPr>
                <a:ln>
                  <a:noFill/>
                </a:ln>
                <a:solidFill>
                  <a:schemeClr val="accent5"/>
                </a:solidFill>
                <a:latin typeface="Helvetica"/>
                <a:cs typeface="Helvetica"/>
              </a:defRPr>
            </a:lvl1pPr>
          </a:lstStyle>
          <a:p>
            <a:pPr lvl="0"/>
            <a:r>
              <a:rPr lang="en-US" dirty="0" smtClean="0"/>
              <a:t>Text or image</a:t>
            </a:r>
            <a:endParaRPr lang="en-US" dirty="0"/>
          </a:p>
        </p:txBody>
      </p:sp>
      <p:sp>
        <p:nvSpPr>
          <p:cNvPr id="3" name="Title 6"/>
          <p:cNvSpPr>
            <a:spLocks noGrp="1"/>
          </p:cNvSpPr>
          <p:nvPr>
            <p:ph type="title" hasCustomPrompt="1"/>
          </p:nvPr>
        </p:nvSpPr>
        <p:spPr>
          <a:xfrm>
            <a:off x="829738" y="0"/>
            <a:ext cx="8068729" cy="711200"/>
          </a:xfrm>
          <a:prstGeom prst="rect">
            <a:avLst/>
          </a:prstGeom>
        </p:spPr>
        <p:txBody>
          <a:bodyPr vert="horz" anchor="ctr"/>
          <a:lstStyle>
            <a:lvl1pPr algn="l">
              <a:defRPr sz="2800">
                <a:ln>
                  <a:noFill/>
                </a:ln>
                <a:solidFill>
                  <a:schemeClr val="bg1"/>
                </a:solidFill>
                <a:latin typeface="Helvetica"/>
                <a:cs typeface="Helvetica"/>
              </a:defRPr>
            </a:lvl1pPr>
          </a:lstStyle>
          <a:p>
            <a:r>
              <a:rPr lang="en-US" dirty="0" smtClean="0"/>
              <a:t>Header</a:t>
            </a:r>
            <a:endParaRPr lang="en-US" dirty="0"/>
          </a:p>
        </p:txBody>
      </p:sp>
    </p:spTree>
    <p:extLst>
      <p:ext uri="{BB962C8B-B14F-4D97-AF65-F5344CB8AC3E}">
        <p14:creationId xmlns:p14="http://schemas.microsoft.com/office/powerpoint/2010/main" val="20735400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Blue with text">
    <p:spTree>
      <p:nvGrpSpPr>
        <p:cNvPr id="1" name=""/>
        <p:cNvGrpSpPr/>
        <p:nvPr/>
      </p:nvGrpSpPr>
      <p:grpSpPr>
        <a:xfrm>
          <a:off x="0" y="0"/>
          <a:ext cx="0" cy="0"/>
          <a:chOff x="0" y="0"/>
          <a:chExt cx="0" cy="0"/>
        </a:xfrm>
      </p:grpSpPr>
      <p:sp>
        <p:nvSpPr>
          <p:cNvPr id="4" name="Rectangle 3"/>
          <p:cNvSpPr/>
          <p:nvPr userDrawn="1"/>
        </p:nvSpPr>
        <p:spPr>
          <a:xfrm>
            <a:off x="0" y="-2659"/>
            <a:ext cx="9144000" cy="685800"/>
          </a:xfrm>
          <a:prstGeom prst="rect">
            <a:avLst/>
          </a:prstGeom>
          <a:solidFill>
            <a:schemeClr val="bg1"/>
          </a:solidFill>
          <a:ln>
            <a:noFill/>
          </a:ln>
          <a:effectLst>
            <a:outerShdw blurRad="50800" dist="38100" dir="270000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6" name="Text Placeholder 5"/>
          <p:cNvSpPr>
            <a:spLocks noGrp="1"/>
          </p:cNvSpPr>
          <p:nvPr>
            <p:ph type="body" sz="quarter" idx="12" hasCustomPrompt="1"/>
          </p:nvPr>
        </p:nvSpPr>
        <p:spPr>
          <a:xfrm>
            <a:off x="804863" y="1600200"/>
            <a:ext cx="7678737" cy="4224338"/>
          </a:xfrm>
          <a:prstGeom prst="rect">
            <a:avLst/>
          </a:prstGeom>
        </p:spPr>
        <p:txBody>
          <a:bodyPr vert="horz"/>
          <a:lstStyle>
            <a:lvl1pPr marL="0" indent="0">
              <a:buNone/>
              <a:defRPr sz="3200">
                <a:solidFill>
                  <a:schemeClr val="bg1"/>
                </a:solidFill>
                <a:latin typeface="Helvetica"/>
                <a:cs typeface="Helvetica"/>
              </a:defRPr>
            </a:lvl1pPr>
            <a:lvl2pPr>
              <a:buNone/>
              <a:defRPr sz="3200">
                <a:solidFill>
                  <a:srgbClr val="6A737B"/>
                </a:solidFill>
                <a:latin typeface="Helvetica"/>
                <a:cs typeface="Helvetica"/>
              </a:defRPr>
            </a:lvl2pPr>
            <a:lvl3pPr>
              <a:buNone/>
              <a:defRPr sz="3200">
                <a:solidFill>
                  <a:srgbClr val="6A737B"/>
                </a:solidFill>
                <a:latin typeface="Helvetica"/>
                <a:cs typeface="Helvetica"/>
              </a:defRPr>
            </a:lvl3pPr>
            <a:lvl4pPr>
              <a:buNone/>
              <a:defRPr sz="3200">
                <a:solidFill>
                  <a:srgbClr val="6A737B"/>
                </a:solidFill>
                <a:latin typeface="Helvetica"/>
                <a:cs typeface="Helvetica"/>
              </a:defRPr>
            </a:lvl4pPr>
            <a:lvl5pPr>
              <a:buNone/>
              <a:defRPr sz="3200">
                <a:solidFill>
                  <a:srgbClr val="6A737B"/>
                </a:solidFill>
                <a:latin typeface="Helvetica"/>
                <a:cs typeface="Helvetica"/>
              </a:defRPr>
            </a:lvl5pPr>
          </a:lstStyle>
          <a:p>
            <a:pPr lvl="0"/>
            <a:r>
              <a:rPr lang="en-US" dirty="0" smtClean="0"/>
              <a:t>Text</a:t>
            </a:r>
            <a:endParaRPr lang="en-US" dirty="0"/>
          </a:p>
        </p:txBody>
      </p:sp>
      <p:sp>
        <p:nvSpPr>
          <p:cNvPr id="7" name="Text Placeholder 10"/>
          <p:cNvSpPr>
            <a:spLocks noGrp="1"/>
          </p:cNvSpPr>
          <p:nvPr>
            <p:ph type="body" sz="quarter" idx="13" hasCustomPrompt="1"/>
          </p:nvPr>
        </p:nvSpPr>
        <p:spPr>
          <a:xfrm>
            <a:off x="804863" y="-2659"/>
            <a:ext cx="7678737" cy="677863"/>
          </a:xfrm>
          <a:prstGeom prst="rect">
            <a:avLst/>
          </a:prstGeom>
        </p:spPr>
        <p:txBody>
          <a:bodyPr vert="horz" anchor="ctr"/>
          <a:lstStyle>
            <a:lvl1pPr marL="0" indent="0" algn="l">
              <a:buNone/>
              <a:defRPr sz="2800">
                <a:solidFill>
                  <a:schemeClr val="accent5"/>
                </a:solidFill>
                <a:latin typeface="Helvetica"/>
                <a:cs typeface="Helvetica"/>
              </a:defRPr>
            </a:lvl1pPr>
            <a:lvl2pPr>
              <a:buNone/>
              <a:defRPr sz="1800">
                <a:solidFill>
                  <a:srgbClr val="6A737B"/>
                </a:solidFill>
                <a:latin typeface="Helvetica"/>
                <a:cs typeface="Helvetica"/>
              </a:defRPr>
            </a:lvl2pPr>
            <a:lvl3pPr>
              <a:buNone/>
              <a:defRPr sz="1800">
                <a:solidFill>
                  <a:srgbClr val="6A737B"/>
                </a:solidFill>
                <a:latin typeface="Helvetica"/>
                <a:cs typeface="Helvetica"/>
              </a:defRPr>
            </a:lvl3pPr>
            <a:lvl4pPr>
              <a:buNone/>
              <a:defRPr sz="1800">
                <a:solidFill>
                  <a:srgbClr val="6A737B"/>
                </a:solidFill>
                <a:latin typeface="Helvetica"/>
                <a:cs typeface="Helvetica"/>
              </a:defRPr>
            </a:lvl4pPr>
            <a:lvl5pPr>
              <a:buNone/>
              <a:defRPr sz="1800">
                <a:solidFill>
                  <a:srgbClr val="6A737B"/>
                </a:solidFill>
                <a:latin typeface="Helvetica"/>
                <a:cs typeface="Helvetica"/>
              </a:defRPr>
            </a:lvl5pPr>
          </a:lstStyle>
          <a:p>
            <a:pPr lvl="0"/>
            <a:r>
              <a:rPr lang="en-US" dirty="0" smtClean="0"/>
              <a:t>Header</a:t>
            </a:r>
            <a:endParaRPr lang="en-US" dirty="0"/>
          </a:p>
        </p:txBody>
      </p:sp>
    </p:spTree>
    <p:extLst>
      <p:ext uri="{BB962C8B-B14F-4D97-AF65-F5344CB8AC3E}">
        <p14:creationId xmlns:p14="http://schemas.microsoft.com/office/powerpoint/2010/main" val="31538482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Orange divider">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804859" y="1303333"/>
            <a:ext cx="7467074" cy="4174600"/>
          </a:xfrm>
          <a:prstGeom prst="rect">
            <a:avLst/>
          </a:prstGeom>
        </p:spPr>
        <p:txBody>
          <a:bodyPr vert="horz"/>
          <a:lstStyle>
            <a:lvl1pPr marL="0" indent="0">
              <a:buNone/>
              <a:defRPr sz="5400">
                <a:ln>
                  <a:noFill/>
                </a:ln>
                <a:solidFill>
                  <a:srgbClr val="FFFFFF"/>
                </a:solidFill>
                <a:latin typeface="Helvetica"/>
                <a:cs typeface="Helvetica"/>
              </a:defRPr>
            </a:lvl1pPr>
          </a:lstStyle>
          <a:p>
            <a:pPr lvl="0"/>
            <a:r>
              <a:rPr lang="en-US" dirty="0" smtClean="0"/>
              <a:t>Divider text</a:t>
            </a:r>
            <a:endParaRPr lang="en-US" dirty="0"/>
          </a:p>
        </p:txBody>
      </p:sp>
    </p:spTree>
    <p:extLst>
      <p:ext uri="{BB962C8B-B14F-4D97-AF65-F5344CB8AC3E}">
        <p14:creationId xmlns:p14="http://schemas.microsoft.com/office/powerpoint/2010/main" val="25470712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range. White text">
    <p:spTree>
      <p:nvGrpSpPr>
        <p:cNvPr id="1" name=""/>
        <p:cNvGrpSpPr/>
        <p:nvPr/>
      </p:nvGrpSpPr>
      <p:grpSpPr>
        <a:xfrm>
          <a:off x="0" y="0"/>
          <a:ext cx="0" cy="0"/>
          <a:chOff x="0" y="0"/>
          <a:chExt cx="0" cy="0"/>
        </a:xfrm>
      </p:grpSpPr>
      <p:sp>
        <p:nvSpPr>
          <p:cNvPr id="4" name="Rectangle 3"/>
          <p:cNvSpPr/>
          <p:nvPr userDrawn="1"/>
        </p:nvSpPr>
        <p:spPr>
          <a:xfrm>
            <a:off x="0" y="-2659"/>
            <a:ext cx="9144000" cy="685800"/>
          </a:xfrm>
          <a:prstGeom prst="rect">
            <a:avLst/>
          </a:prstGeom>
          <a:solidFill>
            <a:schemeClr val="bg1"/>
          </a:solidFill>
          <a:ln>
            <a:noFill/>
          </a:ln>
          <a:effectLst>
            <a:outerShdw blurRad="50800" dist="38100" dir="270000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6" name="Text Placeholder 5"/>
          <p:cNvSpPr>
            <a:spLocks noGrp="1"/>
          </p:cNvSpPr>
          <p:nvPr>
            <p:ph type="body" sz="quarter" idx="11" hasCustomPrompt="1"/>
          </p:nvPr>
        </p:nvSpPr>
        <p:spPr>
          <a:xfrm>
            <a:off x="778411" y="-2659"/>
            <a:ext cx="8187795" cy="685801"/>
          </a:xfrm>
          <a:prstGeom prst="rect">
            <a:avLst/>
          </a:prstGeom>
        </p:spPr>
        <p:txBody>
          <a:bodyPr vert="horz" anchor="ctr"/>
          <a:lstStyle>
            <a:lvl1pPr marL="0" indent="0" algn="l">
              <a:buNone/>
              <a:defRPr sz="2800">
                <a:ln>
                  <a:noFill/>
                </a:ln>
                <a:solidFill>
                  <a:schemeClr val="accent5"/>
                </a:solidFill>
                <a:latin typeface="Helvetica"/>
                <a:cs typeface="Helvetica"/>
              </a:defRPr>
            </a:lvl1pPr>
          </a:lstStyle>
          <a:p>
            <a:pPr lvl="0"/>
            <a:r>
              <a:rPr lang="en-US" dirty="0" smtClean="0"/>
              <a:t>Header</a:t>
            </a:r>
            <a:endParaRPr lang="en-US" dirty="0"/>
          </a:p>
        </p:txBody>
      </p:sp>
      <p:sp>
        <p:nvSpPr>
          <p:cNvPr id="8" name="Text Placeholder 7"/>
          <p:cNvSpPr>
            <a:spLocks noGrp="1"/>
          </p:cNvSpPr>
          <p:nvPr>
            <p:ph type="body" sz="quarter" idx="12" hasCustomPrompt="1"/>
          </p:nvPr>
        </p:nvSpPr>
        <p:spPr>
          <a:xfrm>
            <a:off x="777875" y="1413933"/>
            <a:ext cx="7409392" cy="4588934"/>
          </a:xfrm>
          <a:prstGeom prst="rect">
            <a:avLst/>
          </a:prstGeom>
        </p:spPr>
        <p:txBody>
          <a:bodyPr vert="horz"/>
          <a:lstStyle>
            <a:lvl1pPr>
              <a:buNone/>
              <a:defRPr>
                <a:solidFill>
                  <a:schemeClr val="bg1"/>
                </a:solidFill>
                <a:latin typeface="HelveCompressed"/>
                <a:cs typeface="HelveCompressed"/>
              </a:defRPr>
            </a:lvl1pPr>
          </a:lstStyle>
          <a:p>
            <a:pPr lvl="0"/>
            <a:r>
              <a:rPr lang="en-US" dirty="0" smtClean="0"/>
              <a:t>Text</a:t>
            </a:r>
            <a:endParaRPr lang="en-US" dirty="0"/>
          </a:p>
        </p:txBody>
      </p:sp>
    </p:spTree>
    <p:extLst>
      <p:ext uri="{BB962C8B-B14F-4D97-AF65-F5344CB8AC3E}">
        <p14:creationId xmlns:p14="http://schemas.microsoft.com/office/powerpoint/2010/main" val="33007146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range header + text">
    <p:spTree>
      <p:nvGrpSpPr>
        <p:cNvPr id="1" name=""/>
        <p:cNvGrpSpPr/>
        <p:nvPr/>
      </p:nvGrpSpPr>
      <p:grpSpPr>
        <a:xfrm>
          <a:off x="0" y="0"/>
          <a:ext cx="0" cy="0"/>
          <a:chOff x="0" y="0"/>
          <a:chExt cx="0" cy="0"/>
        </a:xfrm>
      </p:grpSpPr>
      <p:sp>
        <p:nvSpPr>
          <p:cNvPr id="6" name="Content Placeholder 5"/>
          <p:cNvSpPr>
            <a:spLocks noGrp="1"/>
          </p:cNvSpPr>
          <p:nvPr>
            <p:ph sz="quarter" idx="10" hasCustomPrompt="1"/>
          </p:nvPr>
        </p:nvSpPr>
        <p:spPr>
          <a:xfrm>
            <a:off x="838727" y="1625594"/>
            <a:ext cx="7458606" cy="4436539"/>
          </a:xfrm>
          <a:prstGeom prst="rect">
            <a:avLst/>
          </a:prstGeom>
        </p:spPr>
        <p:txBody>
          <a:bodyPr vert="horz"/>
          <a:lstStyle>
            <a:lvl1pPr marL="0" indent="0">
              <a:buNone/>
              <a:defRPr>
                <a:ln>
                  <a:noFill/>
                </a:ln>
                <a:solidFill>
                  <a:schemeClr val="accent5"/>
                </a:solidFill>
                <a:latin typeface="Helvetica"/>
                <a:cs typeface="Helvetica"/>
              </a:defRPr>
            </a:lvl1pPr>
          </a:lstStyle>
          <a:p>
            <a:pPr lvl="0"/>
            <a:r>
              <a:rPr lang="en-US" dirty="0" smtClean="0"/>
              <a:t>Text or image</a:t>
            </a:r>
            <a:endParaRPr lang="en-US" dirty="0"/>
          </a:p>
        </p:txBody>
      </p:sp>
      <p:sp>
        <p:nvSpPr>
          <p:cNvPr id="7" name="Title 6"/>
          <p:cNvSpPr>
            <a:spLocks noGrp="1"/>
          </p:cNvSpPr>
          <p:nvPr>
            <p:ph type="title" hasCustomPrompt="1"/>
          </p:nvPr>
        </p:nvSpPr>
        <p:spPr>
          <a:xfrm>
            <a:off x="829738" y="0"/>
            <a:ext cx="8068729" cy="711200"/>
          </a:xfrm>
          <a:prstGeom prst="rect">
            <a:avLst/>
          </a:prstGeom>
        </p:spPr>
        <p:txBody>
          <a:bodyPr vert="horz" anchor="ctr"/>
          <a:lstStyle>
            <a:lvl1pPr algn="l">
              <a:defRPr sz="2800">
                <a:ln>
                  <a:noFill/>
                </a:ln>
                <a:solidFill>
                  <a:schemeClr val="bg1"/>
                </a:solidFill>
                <a:latin typeface="Helvetica"/>
                <a:cs typeface="Helvetica"/>
              </a:defRPr>
            </a:lvl1pPr>
          </a:lstStyle>
          <a:p>
            <a:r>
              <a:rPr lang="en-US" dirty="0" smtClean="0"/>
              <a:t>Header</a:t>
            </a:r>
            <a:endParaRPr lang="en-US" dirty="0"/>
          </a:p>
        </p:txBody>
      </p:sp>
    </p:spTree>
    <p:extLst>
      <p:ext uri="{BB962C8B-B14F-4D97-AF65-F5344CB8AC3E}">
        <p14:creationId xmlns:p14="http://schemas.microsoft.com/office/powerpoint/2010/main" val="15161962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Blue with text">
    <p:spTree>
      <p:nvGrpSpPr>
        <p:cNvPr id="1" name=""/>
        <p:cNvGrpSpPr/>
        <p:nvPr/>
      </p:nvGrpSpPr>
      <p:grpSpPr>
        <a:xfrm>
          <a:off x="0" y="0"/>
          <a:ext cx="0" cy="0"/>
          <a:chOff x="0" y="0"/>
          <a:chExt cx="0" cy="0"/>
        </a:xfrm>
      </p:grpSpPr>
      <p:sp>
        <p:nvSpPr>
          <p:cNvPr id="4" name="Rectangle 3"/>
          <p:cNvSpPr/>
          <p:nvPr userDrawn="1"/>
        </p:nvSpPr>
        <p:spPr>
          <a:xfrm>
            <a:off x="0" y="-2659"/>
            <a:ext cx="9144000" cy="685800"/>
          </a:xfrm>
          <a:prstGeom prst="rect">
            <a:avLst/>
          </a:prstGeom>
          <a:solidFill>
            <a:schemeClr val="bg1"/>
          </a:solidFill>
          <a:ln>
            <a:noFill/>
          </a:ln>
          <a:effectLst>
            <a:outerShdw blurRad="50800" dist="38100" dir="270000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6" name="Text Placeholder 5"/>
          <p:cNvSpPr>
            <a:spLocks noGrp="1"/>
          </p:cNvSpPr>
          <p:nvPr>
            <p:ph type="body" sz="quarter" idx="12" hasCustomPrompt="1"/>
          </p:nvPr>
        </p:nvSpPr>
        <p:spPr>
          <a:xfrm>
            <a:off x="804863" y="1600200"/>
            <a:ext cx="7678737" cy="4224338"/>
          </a:xfrm>
          <a:prstGeom prst="rect">
            <a:avLst/>
          </a:prstGeom>
        </p:spPr>
        <p:txBody>
          <a:bodyPr vert="horz"/>
          <a:lstStyle>
            <a:lvl1pPr marL="0" indent="0">
              <a:buNone/>
              <a:defRPr sz="3200">
                <a:solidFill>
                  <a:schemeClr val="bg1"/>
                </a:solidFill>
                <a:latin typeface="Helvetica"/>
                <a:cs typeface="Helvetica"/>
              </a:defRPr>
            </a:lvl1pPr>
            <a:lvl2pPr>
              <a:buNone/>
              <a:defRPr sz="3200">
                <a:solidFill>
                  <a:srgbClr val="6A737B"/>
                </a:solidFill>
                <a:latin typeface="Helvetica"/>
                <a:cs typeface="Helvetica"/>
              </a:defRPr>
            </a:lvl2pPr>
            <a:lvl3pPr>
              <a:buNone/>
              <a:defRPr sz="3200">
                <a:solidFill>
                  <a:srgbClr val="6A737B"/>
                </a:solidFill>
                <a:latin typeface="Helvetica"/>
                <a:cs typeface="Helvetica"/>
              </a:defRPr>
            </a:lvl3pPr>
            <a:lvl4pPr>
              <a:buNone/>
              <a:defRPr sz="3200">
                <a:solidFill>
                  <a:srgbClr val="6A737B"/>
                </a:solidFill>
                <a:latin typeface="Helvetica"/>
                <a:cs typeface="Helvetica"/>
              </a:defRPr>
            </a:lvl4pPr>
            <a:lvl5pPr>
              <a:buNone/>
              <a:defRPr sz="3200">
                <a:solidFill>
                  <a:srgbClr val="6A737B"/>
                </a:solidFill>
                <a:latin typeface="Helvetica"/>
                <a:cs typeface="Helvetica"/>
              </a:defRPr>
            </a:lvl5pPr>
          </a:lstStyle>
          <a:p>
            <a:pPr lvl="0"/>
            <a:r>
              <a:rPr lang="en-US" dirty="0" smtClean="0"/>
              <a:t>Text</a:t>
            </a:r>
            <a:endParaRPr lang="en-US" dirty="0"/>
          </a:p>
        </p:txBody>
      </p:sp>
      <p:sp>
        <p:nvSpPr>
          <p:cNvPr id="7" name="Text Placeholder 10"/>
          <p:cNvSpPr>
            <a:spLocks noGrp="1"/>
          </p:cNvSpPr>
          <p:nvPr>
            <p:ph type="body" sz="quarter" idx="13" hasCustomPrompt="1"/>
          </p:nvPr>
        </p:nvSpPr>
        <p:spPr>
          <a:xfrm>
            <a:off x="804863" y="-2659"/>
            <a:ext cx="7678737" cy="677863"/>
          </a:xfrm>
          <a:prstGeom prst="rect">
            <a:avLst/>
          </a:prstGeom>
        </p:spPr>
        <p:txBody>
          <a:bodyPr vert="horz" anchor="ctr"/>
          <a:lstStyle>
            <a:lvl1pPr marL="0" indent="0" algn="l">
              <a:buNone/>
              <a:defRPr sz="2800">
                <a:solidFill>
                  <a:schemeClr val="accent5"/>
                </a:solidFill>
                <a:latin typeface="Helvetica"/>
                <a:cs typeface="Helvetica"/>
              </a:defRPr>
            </a:lvl1pPr>
            <a:lvl2pPr>
              <a:buNone/>
              <a:defRPr sz="1800">
                <a:solidFill>
                  <a:srgbClr val="6A737B"/>
                </a:solidFill>
                <a:latin typeface="Helvetica"/>
                <a:cs typeface="Helvetica"/>
              </a:defRPr>
            </a:lvl2pPr>
            <a:lvl3pPr>
              <a:buNone/>
              <a:defRPr sz="1800">
                <a:solidFill>
                  <a:srgbClr val="6A737B"/>
                </a:solidFill>
                <a:latin typeface="Helvetica"/>
                <a:cs typeface="Helvetica"/>
              </a:defRPr>
            </a:lvl3pPr>
            <a:lvl4pPr>
              <a:buNone/>
              <a:defRPr sz="1800">
                <a:solidFill>
                  <a:srgbClr val="6A737B"/>
                </a:solidFill>
                <a:latin typeface="Helvetica"/>
                <a:cs typeface="Helvetica"/>
              </a:defRPr>
            </a:lvl4pPr>
            <a:lvl5pPr>
              <a:buNone/>
              <a:defRPr sz="1800">
                <a:solidFill>
                  <a:srgbClr val="6A737B"/>
                </a:solidFill>
                <a:latin typeface="Helvetica"/>
                <a:cs typeface="Helvetica"/>
              </a:defRPr>
            </a:lvl5pPr>
          </a:lstStyle>
          <a:p>
            <a:pPr lvl="0"/>
            <a:r>
              <a:rPr lang="en-US" dirty="0" smtClean="0"/>
              <a:t>Header</a:t>
            </a:r>
            <a:endParaRPr lang="en-US" dirty="0"/>
          </a:p>
        </p:txBody>
      </p:sp>
    </p:spTree>
    <p:extLst>
      <p:ext uri="{BB962C8B-B14F-4D97-AF65-F5344CB8AC3E}">
        <p14:creationId xmlns:p14="http://schemas.microsoft.com/office/powerpoint/2010/main" val="22835688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Green header">
    <p:spTree>
      <p:nvGrpSpPr>
        <p:cNvPr id="1" name=""/>
        <p:cNvGrpSpPr/>
        <p:nvPr/>
      </p:nvGrpSpPr>
      <p:grpSpPr>
        <a:xfrm>
          <a:off x="0" y="0"/>
          <a:ext cx="0" cy="0"/>
          <a:chOff x="0" y="0"/>
          <a:chExt cx="0" cy="0"/>
        </a:xfrm>
      </p:grpSpPr>
      <p:sp>
        <p:nvSpPr>
          <p:cNvPr id="2" name="Content Placeholder 5"/>
          <p:cNvSpPr>
            <a:spLocks noGrp="1"/>
          </p:cNvSpPr>
          <p:nvPr>
            <p:ph sz="quarter" idx="10" hasCustomPrompt="1"/>
          </p:nvPr>
        </p:nvSpPr>
        <p:spPr>
          <a:xfrm>
            <a:off x="838727" y="1625594"/>
            <a:ext cx="7458606" cy="4436539"/>
          </a:xfrm>
          <a:prstGeom prst="rect">
            <a:avLst/>
          </a:prstGeom>
        </p:spPr>
        <p:txBody>
          <a:bodyPr vert="horz"/>
          <a:lstStyle>
            <a:lvl1pPr marL="0" indent="0">
              <a:buNone/>
              <a:defRPr>
                <a:ln>
                  <a:noFill/>
                </a:ln>
                <a:solidFill>
                  <a:schemeClr val="accent5"/>
                </a:solidFill>
                <a:latin typeface="Helvetica"/>
                <a:cs typeface="Helvetica"/>
              </a:defRPr>
            </a:lvl1pPr>
          </a:lstStyle>
          <a:p>
            <a:pPr lvl="0"/>
            <a:r>
              <a:rPr lang="en-US" dirty="0" smtClean="0"/>
              <a:t>Text or image</a:t>
            </a:r>
            <a:endParaRPr lang="en-US" dirty="0"/>
          </a:p>
        </p:txBody>
      </p:sp>
      <p:sp>
        <p:nvSpPr>
          <p:cNvPr id="3" name="Title 6"/>
          <p:cNvSpPr>
            <a:spLocks noGrp="1"/>
          </p:cNvSpPr>
          <p:nvPr>
            <p:ph type="title" hasCustomPrompt="1"/>
          </p:nvPr>
        </p:nvSpPr>
        <p:spPr>
          <a:xfrm>
            <a:off x="829738" y="0"/>
            <a:ext cx="8068729" cy="711200"/>
          </a:xfrm>
          <a:prstGeom prst="rect">
            <a:avLst/>
          </a:prstGeom>
        </p:spPr>
        <p:txBody>
          <a:bodyPr vert="horz" anchor="ctr"/>
          <a:lstStyle>
            <a:lvl1pPr algn="l">
              <a:defRPr sz="2800">
                <a:ln>
                  <a:noFill/>
                </a:ln>
                <a:solidFill>
                  <a:schemeClr val="bg1"/>
                </a:solidFill>
                <a:latin typeface="Helvetica"/>
                <a:cs typeface="Helvetica"/>
              </a:defRPr>
            </a:lvl1pPr>
          </a:lstStyle>
          <a:p>
            <a:r>
              <a:rPr lang="en-US" dirty="0" smtClean="0"/>
              <a:t>Header</a:t>
            </a:r>
            <a:endParaRPr lang="en-US" dirty="0"/>
          </a:p>
        </p:txBody>
      </p:sp>
    </p:spTree>
    <p:extLst>
      <p:ext uri="{BB962C8B-B14F-4D97-AF65-F5344CB8AC3E}">
        <p14:creationId xmlns:p14="http://schemas.microsoft.com/office/powerpoint/2010/main" val="42054324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Orange. White text">
    <p:spTree>
      <p:nvGrpSpPr>
        <p:cNvPr id="1" name=""/>
        <p:cNvGrpSpPr/>
        <p:nvPr/>
      </p:nvGrpSpPr>
      <p:grpSpPr>
        <a:xfrm>
          <a:off x="0" y="0"/>
          <a:ext cx="0" cy="0"/>
          <a:chOff x="0" y="0"/>
          <a:chExt cx="0" cy="0"/>
        </a:xfrm>
      </p:grpSpPr>
      <p:sp>
        <p:nvSpPr>
          <p:cNvPr id="4" name="Rectangle 3"/>
          <p:cNvSpPr/>
          <p:nvPr userDrawn="1"/>
        </p:nvSpPr>
        <p:spPr>
          <a:xfrm>
            <a:off x="0" y="-2659"/>
            <a:ext cx="9144000" cy="685800"/>
          </a:xfrm>
          <a:prstGeom prst="rect">
            <a:avLst/>
          </a:prstGeom>
          <a:solidFill>
            <a:schemeClr val="bg1"/>
          </a:solidFill>
          <a:ln>
            <a:noFill/>
          </a:ln>
          <a:effectLst>
            <a:outerShdw blurRad="50800" dist="38100" dir="270000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6" name="Text Placeholder 5"/>
          <p:cNvSpPr>
            <a:spLocks noGrp="1"/>
          </p:cNvSpPr>
          <p:nvPr>
            <p:ph type="body" sz="quarter" idx="11" hasCustomPrompt="1"/>
          </p:nvPr>
        </p:nvSpPr>
        <p:spPr>
          <a:xfrm>
            <a:off x="778411" y="-2659"/>
            <a:ext cx="8187795" cy="685801"/>
          </a:xfrm>
          <a:prstGeom prst="rect">
            <a:avLst/>
          </a:prstGeom>
        </p:spPr>
        <p:txBody>
          <a:bodyPr vert="horz" anchor="ctr"/>
          <a:lstStyle>
            <a:lvl1pPr marL="0" indent="0" algn="l">
              <a:buNone/>
              <a:defRPr sz="2800">
                <a:ln>
                  <a:noFill/>
                </a:ln>
                <a:solidFill>
                  <a:schemeClr val="accent5"/>
                </a:solidFill>
                <a:latin typeface="Helvetica"/>
                <a:cs typeface="Helvetica"/>
              </a:defRPr>
            </a:lvl1pPr>
          </a:lstStyle>
          <a:p>
            <a:pPr lvl="0"/>
            <a:r>
              <a:rPr lang="en-US" dirty="0" smtClean="0"/>
              <a:t>Header</a:t>
            </a:r>
            <a:endParaRPr lang="en-US" dirty="0"/>
          </a:p>
        </p:txBody>
      </p:sp>
      <p:sp>
        <p:nvSpPr>
          <p:cNvPr id="8" name="Text Placeholder 7"/>
          <p:cNvSpPr>
            <a:spLocks noGrp="1"/>
          </p:cNvSpPr>
          <p:nvPr>
            <p:ph type="body" sz="quarter" idx="12" hasCustomPrompt="1"/>
          </p:nvPr>
        </p:nvSpPr>
        <p:spPr>
          <a:xfrm>
            <a:off x="777875" y="1413933"/>
            <a:ext cx="7409392" cy="4588934"/>
          </a:xfrm>
          <a:prstGeom prst="rect">
            <a:avLst/>
          </a:prstGeom>
        </p:spPr>
        <p:txBody>
          <a:bodyPr vert="horz"/>
          <a:lstStyle>
            <a:lvl1pPr>
              <a:buNone/>
              <a:defRPr>
                <a:solidFill>
                  <a:schemeClr val="bg1"/>
                </a:solidFill>
                <a:latin typeface="HelveCompressed"/>
                <a:cs typeface="HelveCompressed"/>
              </a:defRPr>
            </a:lvl1pPr>
          </a:lstStyle>
          <a:p>
            <a:pPr lvl="0"/>
            <a:r>
              <a:rPr lang="en-US" dirty="0" smtClean="0"/>
              <a:t>Text</a:t>
            </a:r>
            <a:endParaRPr lang="en-US" dirty="0"/>
          </a:p>
        </p:txBody>
      </p:sp>
    </p:spTree>
    <p:extLst>
      <p:ext uri="{BB962C8B-B14F-4D97-AF65-F5344CB8AC3E}">
        <p14:creationId xmlns:p14="http://schemas.microsoft.com/office/powerpoint/2010/main" val="8532486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ue divider">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793461" y="1303880"/>
            <a:ext cx="6835006" cy="3953920"/>
          </a:xfrm>
          <a:prstGeom prst="rect">
            <a:avLst/>
          </a:prstGeom>
        </p:spPr>
        <p:txBody>
          <a:bodyPr vert="horz"/>
          <a:lstStyle>
            <a:lvl1pPr marL="0" indent="0">
              <a:buNone/>
              <a:defRPr sz="5400">
                <a:ln>
                  <a:noFill/>
                </a:ln>
                <a:solidFill>
                  <a:srgbClr val="FFFFFF"/>
                </a:solidFill>
                <a:latin typeface="Helvetica"/>
                <a:cs typeface="Helvetica"/>
              </a:defRPr>
            </a:lvl1pPr>
          </a:lstStyle>
          <a:p>
            <a:pPr lvl="0"/>
            <a:r>
              <a:rPr lang="en-US" dirty="0" smtClean="0"/>
              <a:t>Divider text</a:t>
            </a:r>
            <a:endParaRPr lang="en-US" dirty="0"/>
          </a:p>
        </p:txBody>
      </p:sp>
    </p:spTree>
    <p:extLst>
      <p:ext uri="{BB962C8B-B14F-4D97-AF65-F5344CB8AC3E}">
        <p14:creationId xmlns:p14="http://schemas.microsoft.com/office/powerpoint/2010/main" val="35112277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ue with text">
    <p:spTree>
      <p:nvGrpSpPr>
        <p:cNvPr id="1" name=""/>
        <p:cNvGrpSpPr/>
        <p:nvPr/>
      </p:nvGrpSpPr>
      <p:grpSpPr>
        <a:xfrm>
          <a:off x="0" y="0"/>
          <a:ext cx="0" cy="0"/>
          <a:chOff x="0" y="0"/>
          <a:chExt cx="0" cy="0"/>
        </a:xfrm>
      </p:grpSpPr>
      <p:sp>
        <p:nvSpPr>
          <p:cNvPr id="4" name="Rectangle 3"/>
          <p:cNvSpPr/>
          <p:nvPr userDrawn="1"/>
        </p:nvSpPr>
        <p:spPr>
          <a:xfrm>
            <a:off x="0" y="-2659"/>
            <a:ext cx="9144000" cy="685800"/>
          </a:xfrm>
          <a:prstGeom prst="rect">
            <a:avLst/>
          </a:prstGeom>
          <a:solidFill>
            <a:schemeClr val="bg1"/>
          </a:solidFill>
          <a:ln>
            <a:noFill/>
          </a:ln>
          <a:effectLst>
            <a:outerShdw blurRad="50800" dist="38100" dir="270000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6" name="Text Placeholder 5"/>
          <p:cNvSpPr>
            <a:spLocks noGrp="1"/>
          </p:cNvSpPr>
          <p:nvPr>
            <p:ph type="body" sz="quarter" idx="12" hasCustomPrompt="1"/>
          </p:nvPr>
        </p:nvSpPr>
        <p:spPr>
          <a:xfrm>
            <a:off x="804863" y="1600200"/>
            <a:ext cx="7678737" cy="4224338"/>
          </a:xfrm>
          <a:prstGeom prst="rect">
            <a:avLst/>
          </a:prstGeom>
        </p:spPr>
        <p:txBody>
          <a:bodyPr vert="horz"/>
          <a:lstStyle>
            <a:lvl1pPr marL="0" indent="0">
              <a:buNone/>
              <a:defRPr sz="3200">
                <a:solidFill>
                  <a:schemeClr val="bg1"/>
                </a:solidFill>
                <a:latin typeface="Helvetica"/>
                <a:cs typeface="Helvetica"/>
              </a:defRPr>
            </a:lvl1pPr>
            <a:lvl2pPr>
              <a:buNone/>
              <a:defRPr sz="3200">
                <a:solidFill>
                  <a:srgbClr val="6A737B"/>
                </a:solidFill>
                <a:latin typeface="Helvetica"/>
                <a:cs typeface="Helvetica"/>
              </a:defRPr>
            </a:lvl2pPr>
            <a:lvl3pPr>
              <a:buNone/>
              <a:defRPr sz="3200">
                <a:solidFill>
                  <a:srgbClr val="6A737B"/>
                </a:solidFill>
                <a:latin typeface="Helvetica"/>
                <a:cs typeface="Helvetica"/>
              </a:defRPr>
            </a:lvl3pPr>
            <a:lvl4pPr>
              <a:buNone/>
              <a:defRPr sz="3200">
                <a:solidFill>
                  <a:srgbClr val="6A737B"/>
                </a:solidFill>
                <a:latin typeface="Helvetica"/>
                <a:cs typeface="Helvetica"/>
              </a:defRPr>
            </a:lvl4pPr>
            <a:lvl5pPr>
              <a:buNone/>
              <a:defRPr sz="3200">
                <a:solidFill>
                  <a:srgbClr val="6A737B"/>
                </a:solidFill>
                <a:latin typeface="Helvetica"/>
                <a:cs typeface="Helvetica"/>
              </a:defRPr>
            </a:lvl5pPr>
          </a:lstStyle>
          <a:p>
            <a:pPr lvl="0"/>
            <a:r>
              <a:rPr lang="en-US" dirty="0" smtClean="0"/>
              <a:t>Text</a:t>
            </a:r>
            <a:endParaRPr lang="en-US" dirty="0"/>
          </a:p>
        </p:txBody>
      </p:sp>
      <p:sp>
        <p:nvSpPr>
          <p:cNvPr id="7" name="Text Placeholder 10"/>
          <p:cNvSpPr>
            <a:spLocks noGrp="1"/>
          </p:cNvSpPr>
          <p:nvPr>
            <p:ph type="body" sz="quarter" idx="13" hasCustomPrompt="1"/>
          </p:nvPr>
        </p:nvSpPr>
        <p:spPr>
          <a:xfrm>
            <a:off x="804863" y="-2659"/>
            <a:ext cx="7678737" cy="677863"/>
          </a:xfrm>
          <a:prstGeom prst="rect">
            <a:avLst/>
          </a:prstGeom>
        </p:spPr>
        <p:txBody>
          <a:bodyPr vert="horz" anchor="ctr"/>
          <a:lstStyle>
            <a:lvl1pPr marL="0" indent="0" algn="l">
              <a:buNone/>
              <a:defRPr sz="2800">
                <a:solidFill>
                  <a:schemeClr val="accent5"/>
                </a:solidFill>
                <a:latin typeface="Helvetica"/>
                <a:cs typeface="Helvetica"/>
              </a:defRPr>
            </a:lvl1pPr>
            <a:lvl2pPr>
              <a:buNone/>
              <a:defRPr sz="1800">
                <a:solidFill>
                  <a:srgbClr val="6A737B"/>
                </a:solidFill>
                <a:latin typeface="Helvetica"/>
                <a:cs typeface="Helvetica"/>
              </a:defRPr>
            </a:lvl2pPr>
            <a:lvl3pPr>
              <a:buNone/>
              <a:defRPr sz="1800">
                <a:solidFill>
                  <a:srgbClr val="6A737B"/>
                </a:solidFill>
                <a:latin typeface="Helvetica"/>
                <a:cs typeface="Helvetica"/>
              </a:defRPr>
            </a:lvl3pPr>
            <a:lvl4pPr>
              <a:buNone/>
              <a:defRPr sz="1800">
                <a:solidFill>
                  <a:srgbClr val="6A737B"/>
                </a:solidFill>
                <a:latin typeface="Helvetica"/>
                <a:cs typeface="Helvetica"/>
              </a:defRPr>
            </a:lvl4pPr>
            <a:lvl5pPr>
              <a:buNone/>
              <a:defRPr sz="1800">
                <a:solidFill>
                  <a:srgbClr val="6A737B"/>
                </a:solidFill>
                <a:latin typeface="Helvetica"/>
                <a:cs typeface="Helvetica"/>
              </a:defRPr>
            </a:lvl5pPr>
          </a:lstStyle>
          <a:p>
            <a:pPr lvl="0"/>
            <a:r>
              <a:rPr lang="en-US" dirty="0" smtClean="0"/>
              <a:t>Header</a:t>
            </a:r>
            <a:endParaRPr lang="en-US" dirty="0"/>
          </a:p>
        </p:txBody>
      </p:sp>
    </p:spTree>
    <p:extLst>
      <p:ext uri="{BB962C8B-B14F-4D97-AF65-F5344CB8AC3E}">
        <p14:creationId xmlns:p14="http://schemas.microsoft.com/office/powerpoint/2010/main" val="2737556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range divider">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804859" y="1303333"/>
            <a:ext cx="7467074" cy="4174600"/>
          </a:xfrm>
          <a:prstGeom prst="rect">
            <a:avLst/>
          </a:prstGeom>
        </p:spPr>
        <p:txBody>
          <a:bodyPr vert="horz"/>
          <a:lstStyle>
            <a:lvl1pPr marL="0" indent="0">
              <a:buNone/>
              <a:defRPr sz="5400">
                <a:ln>
                  <a:noFill/>
                </a:ln>
                <a:solidFill>
                  <a:srgbClr val="FFFFFF"/>
                </a:solidFill>
                <a:latin typeface="Helvetica"/>
                <a:cs typeface="Helvetica"/>
              </a:defRPr>
            </a:lvl1pPr>
          </a:lstStyle>
          <a:p>
            <a:pPr lvl="0"/>
            <a:r>
              <a:rPr lang="en-US" dirty="0" smtClean="0"/>
              <a:t>Divider text</a:t>
            </a:r>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Blue header">
    <p:spTree>
      <p:nvGrpSpPr>
        <p:cNvPr id="1" name=""/>
        <p:cNvGrpSpPr/>
        <p:nvPr/>
      </p:nvGrpSpPr>
      <p:grpSpPr>
        <a:xfrm>
          <a:off x="0" y="0"/>
          <a:ext cx="0" cy="0"/>
          <a:chOff x="0" y="0"/>
          <a:chExt cx="0" cy="0"/>
        </a:xfrm>
      </p:grpSpPr>
      <p:sp>
        <p:nvSpPr>
          <p:cNvPr id="4" name="Content Placeholder 5"/>
          <p:cNvSpPr>
            <a:spLocks noGrp="1"/>
          </p:cNvSpPr>
          <p:nvPr>
            <p:ph sz="quarter" idx="10" hasCustomPrompt="1"/>
          </p:nvPr>
        </p:nvSpPr>
        <p:spPr>
          <a:xfrm>
            <a:off x="838727" y="1625594"/>
            <a:ext cx="7458606" cy="4436539"/>
          </a:xfrm>
          <a:prstGeom prst="rect">
            <a:avLst/>
          </a:prstGeom>
        </p:spPr>
        <p:txBody>
          <a:bodyPr vert="horz"/>
          <a:lstStyle>
            <a:lvl1pPr marL="0" indent="0">
              <a:buNone/>
              <a:defRPr>
                <a:ln>
                  <a:noFill/>
                </a:ln>
                <a:solidFill>
                  <a:schemeClr val="accent5"/>
                </a:solidFill>
                <a:latin typeface="Helvetica"/>
                <a:cs typeface="Helvetica"/>
              </a:defRPr>
            </a:lvl1pPr>
          </a:lstStyle>
          <a:p>
            <a:pPr lvl="0"/>
            <a:r>
              <a:rPr lang="en-US" dirty="0" smtClean="0"/>
              <a:t>Text or image</a:t>
            </a:r>
            <a:endParaRPr lang="en-US" dirty="0"/>
          </a:p>
        </p:txBody>
      </p:sp>
      <p:sp>
        <p:nvSpPr>
          <p:cNvPr id="5" name="Title 6"/>
          <p:cNvSpPr>
            <a:spLocks noGrp="1"/>
          </p:cNvSpPr>
          <p:nvPr>
            <p:ph type="title" hasCustomPrompt="1"/>
          </p:nvPr>
        </p:nvSpPr>
        <p:spPr>
          <a:xfrm>
            <a:off x="829738" y="0"/>
            <a:ext cx="8068729" cy="711200"/>
          </a:xfrm>
          <a:prstGeom prst="rect">
            <a:avLst/>
          </a:prstGeom>
        </p:spPr>
        <p:txBody>
          <a:bodyPr vert="horz" anchor="ctr"/>
          <a:lstStyle>
            <a:lvl1pPr algn="l">
              <a:defRPr sz="2000">
                <a:ln>
                  <a:noFill/>
                </a:ln>
                <a:solidFill>
                  <a:schemeClr val="bg1"/>
                </a:solidFill>
                <a:latin typeface="Helvetica"/>
                <a:cs typeface="Helvetica"/>
              </a:defRPr>
            </a:lvl1pPr>
          </a:lstStyle>
          <a:p>
            <a:r>
              <a:rPr lang="en-US" dirty="0" smtClean="0"/>
              <a:t>Header</a:t>
            </a:r>
            <a:endParaRPr lang="en-US" dirty="0"/>
          </a:p>
        </p:txBody>
      </p:sp>
    </p:spTree>
    <p:extLst>
      <p:ext uri="{BB962C8B-B14F-4D97-AF65-F5344CB8AC3E}">
        <p14:creationId xmlns:p14="http://schemas.microsoft.com/office/powerpoint/2010/main" val="41250769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Yellow header">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804863" y="0"/>
            <a:ext cx="7678737" cy="711200"/>
          </a:xfrm>
          <a:prstGeom prst="rect">
            <a:avLst/>
          </a:prstGeom>
        </p:spPr>
        <p:txBody>
          <a:bodyPr vert="horz" anchor="ctr"/>
          <a:lstStyle>
            <a:lvl1pPr marL="0" indent="0">
              <a:buNone/>
              <a:defRPr sz="2000">
                <a:solidFill>
                  <a:schemeClr val="accent5"/>
                </a:solidFill>
                <a:latin typeface="Helvetica"/>
                <a:cs typeface="Helvetica"/>
              </a:defRPr>
            </a:lvl1pPr>
            <a:lvl2pPr>
              <a:buNone/>
              <a:defRPr/>
            </a:lvl2pPr>
            <a:lvl3pPr>
              <a:buNone/>
              <a:defRPr/>
            </a:lvl3pPr>
            <a:lvl4pPr>
              <a:buNone/>
              <a:defRPr/>
            </a:lvl4pPr>
            <a:lvl5pPr>
              <a:buNone/>
              <a:defRPr/>
            </a:lvl5pPr>
          </a:lstStyle>
          <a:p>
            <a:pPr lvl="0"/>
            <a:r>
              <a:rPr lang="en-US" dirty="0" smtClean="0"/>
              <a:t>Header</a:t>
            </a:r>
            <a:endParaRPr lang="en-US" dirty="0"/>
          </a:p>
        </p:txBody>
      </p:sp>
      <p:sp>
        <p:nvSpPr>
          <p:cNvPr id="4" name="Content Placeholder 5"/>
          <p:cNvSpPr>
            <a:spLocks noGrp="1"/>
          </p:cNvSpPr>
          <p:nvPr>
            <p:ph sz="quarter" idx="11" hasCustomPrompt="1"/>
          </p:nvPr>
        </p:nvSpPr>
        <p:spPr>
          <a:xfrm>
            <a:off x="838727" y="1625594"/>
            <a:ext cx="7458606" cy="4436539"/>
          </a:xfrm>
          <a:prstGeom prst="rect">
            <a:avLst/>
          </a:prstGeom>
        </p:spPr>
        <p:txBody>
          <a:bodyPr vert="horz"/>
          <a:lstStyle>
            <a:lvl1pPr marL="0" indent="0">
              <a:buNone/>
              <a:defRPr>
                <a:ln>
                  <a:noFill/>
                </a:ln>
                <a:solidFill>
                  <a:schemeClr val="accent5"/>
                </a:solidFill>
                <a:latin typeface="Helvetica"/>
                <a:cs typeface="Helvetica"/>
              </a:defRPr>
            </a:lvl1pPr>
          </a:lstStyle>
          <a:p>
            <a:pPr lvl="0"/>
            <a:r>
              <a:rPr lang="en-US" dirty="0" smtClean="0"/>
              <a:t>Text or image</a:t>
            </a:r>
            <a:endParaRPr lang="en-US" dirty="0"/>
          </a:p>
        </p:txBody>
      </p:sp>
    </p:spTree>
    <p:extLst>
      <p:ext uri="{BB962C8B-B14F-4D97-AF65-F5344CB8AC3E}">
        <p14:creationId xmlns:p14="http://schemas.microsoft.com/office/powerpoint/2010/main" val="25546363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Green divider">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795331" y="1296727"/>
            <a:ext cx="7264936" cy="4723073"/>
          </a:xfrm>
          <a:prstGeom prst="rect">
            <a:avLst/>
          </a:prstGeom>
        </p:spPr>
        <p:txBody>
          <a:bodyPr vert="horz"/>
          <a:lstStyle>
            <a:lvl1pPr marL="0" indent="0">
              <a:buNone/>
              <a:defRPr sz="5400">
                <a:ln>
                  <a:noFill/>
                </a:ln>
                <a:solidFill>
                  <a:srgbClr val="FFFFFF"/>
                </a:solidFill>
                <a:latin typeface="Helvetica"/>
                <a:cs typeface="Helvetica"/>
              </a:defRPr>
            </a:lvl1pPr>
          </a:lstStyle>
          <a:p>
            <a:pPr lvl="0"/>
            <a:r>
              <a:rPr lang="en-US" dirty="0" smtClean="0"/>
              <a:t>Divider text</a:t>
            </a:r>
            <a:endParaRPr lang="en-US" dirty="0"/>
          </a:p>
        </p:txBody>
      </p:sp>
    </p:spTree>
    <p:extLst>
      <p:ext uri="{BB962C8B-B14F-4D97-AF65-F5344CB8AC3E}">
        <p14:creationId xmlns:p14="http://schemas.microsoft.com/office/powerpoint/2010/main" val="11565271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Green header">
    <p:spTree>
      <p:nvGrpSpPr>
        <p:cNvPr id="1" name=""/>
        <p:cNvGrpSpPr/>
        <p:nvPr/>
      </p:nvGrpSpPr>
      <p:grpSpPr>
        <a:xfrm>
          <a:off x="0" y="0"/>
          <a:ext cx="0" cy="0"/>
          <a:chOff x="0" y="0"/>
          <a:chExt cx="0" cy="0"/>
        </a:xfrm>
      </p:grpSpPr>
      <p:sp>
        <p:nvSpPr>
          <p:cNvPr id="2" name="Content Placeholder 5"/>
          <p:cNvSpPr>
            <a:spLocks noGrp="1"/>
          </p:cNvSpPr>
          <p:nvPr>
            <p:ph sz="quarter" idx="10" hasCustomPrompt="1"/>
          </p:nvPr>
        </p:nvSpPr>
        <p:spPr>
          <a:xfrm>
            <a:off x="838727" y="1625594"/>
            <a:ext cx="7458606" cy="4436539"/>
          </a:xfrm>
          <a:prstGeom prst="rect">
            <a:avLst/>
          </a:prstGeom>
        </p:spPr>
        <p:txBody>
          <a:bodyPr vert="horz"/>
          <a:lstStyle>
            <a:lvl1pPr marL="0" indent="0">
              <a:buNone/>
              <a:defRPr>
                <a:ln>
                  <a:noFill/>
                </a:ln>
                <a:solidFill>
                  <a:schemeClr val="accent5"/>
                </a:solidFill>
                <a:latin typeface="Helvetica"/>
                <a:cs typeface="Helvetica"/>
              </a:defRPr>
            </a:lvl1pPr>
          </a:lstStyle>
          <a:p>
            <a:pPr lvl="0"/>
            <a:r>
              <a:rPr lang="en-US" dirty="0" smtClean="0"/>
              <a:t>Text or image</a:t>
            </a:r>
            <a:endParaRPr lang="en-US" dirty="0"/>
          </a:p>
        </p:txBody>
      </p:sp>
      <p:sp>
        <p:nvSpPr>
          <p:cNvPr id="3" name="Title 6"/>
          <p:cNvSpPr>
            <a:spLocks noGrp="1"/>
          </p:cNvSpPr>
          <p:nvPr>
            <p:ph type="title" hasCustomPrompt="1"/>
          </p:nvPr>
        </p:nvSpPr>
        <p:spPr>
          <a:xfrm>
            <a:off x="829738" y="0"/>
            <a:ext cx="8068729" cy="711200"/>
          </a:xfrm>
          <a:prstGeom prst="rect">
            <a:avLst/>
          </a:prstGeom>
        </p:spPr>
        <p:txBody>
          <a:bodyPr vert="horz" anchor="ctr"/>
          <a:lstStyle>
            <a:lvl1pPr algn="l">
              <a:defRPr sz="2800">
                <a:ln>
                  <a:noFill/>
                </a:ln>
                <a:solidFill>
                  <a:schemeClr val="bg1"/>
                </a:solidFill>
                <a:latin typeface="Helvetica"/>
                <a:cs typeface="Helvetica"/>
              </a:defRPr>
            </a:lvl1pPr>
          </a:lstStyle>
          <a:p>
            <a:r>
              <a:rPr lang="en-US" dirty="0" smtClean="0"/>
              <a:t>Header</a:t>
            </a:r>
            <a:endParaRPr lang="en-US" dirty="0"/>
          </a:p>
        </p:txBody>
      </p:sp>
    </p:spTree>
    <p:extLst>
      <p:ext uri="{BB962C8B-B14F-4D97-AF65-F5344CB8AC3E}">
        <p14:creationId xmlns:p14="http://schemas.microsoft.com/office/powerpoint/2010/main" val="37643692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Orange header + text">
    <p:spTree>
      <p:nvGrpSpPr>
        <p:cNvPr id="1" name=""/>
        <p:cNvGrpSpPr/>
        <p:nvPr/>
      </p:nvGrpSpPr>
      <p:grpSpPr>
        <a:xfrm>
          <a:off x="0" y="0"/>
          <a:ext cx="0" cy="0"/>
          <a:chOff x="0" y="0"/>
          <a:chExt cx="0" cy="0"/>
        </a:xfrm>
      </p:grpSpPr>
      <p:sp>
        <p:nvSpPr>
          <p:cNvPr id="6" name="Content Placeholder 5"/>
          <p:cNvSpPr>
            <a:spLocks noGrp="1"/>
          </p:cNvSpPr>
          <p:nvPr>
            <p:ph sz="quarter" idx="10" hasCustomPrompt="1"/>
          </p:nvPr>
        </p:nvSpPr>
        <p:spPr>
          <a:xfrm>
            <a:off x="838727" y="1625594"/>
            <a:ext cx="7458606" cy="4436539"/>
          </a:xfrm>
          <a:prstGeom prst="rect">
            <a:avLst/>
          </a:prstGeom>
        </p:spPr>
        <p:txBody>
          <a:bodyPr vert="horz"/>
          <a:lstStyle>
            <a:lvl1pPr marL="0" indent="0">
              <a:buNone/>
              <a:defRPr>
                <a:ln>
                  <a:noFill/>
                </a:ln>
                <a:solidFill>
                  <a:schemeClr val="accent5"/>
                </a:solidFill>
                <a:latin typeface="Helvetica"/>
                <a:cs typeface="Helvetica"/>
              </a:defRPr>
            </a:lvl1pPr>
          </a:lstStyle>
          <a:p>
            <a:pPr lvl="0"/>
            <a:r>
              <a:rPr lang="en-US" dirty="0" smtClean="0"/>
              <a:t>Text or image</a:t>
            </a:r>
            <a:endParaRPr lang="en-US" dirty="0"/>
          </a:p>
        </p:txBody>
      </p:sp>
      <p:sp>
        <p:nvSpPr>
          <p:cNvPr id="7" name="Title 6"/>
          <p:cNvSpPr>
            <a:spLocks noGrp="1"/>
          </p:cNvSpPr>
          <p:nvPr>
            <p:ph type="title" hasCustomPrompt="1"/>
          </p:nvPr>
        </p:nvSpPr>
        <p:spPr>
          <a:xfrm>
            <a:off x="829738" y="0"/>
            <a:ext cx="8068729" cy="711200"/>
          </a:xfrm>
          <a:prstGeom prst="rect">
            <a:avLst/>
          </a:prstGeom>
        </p:spPr>
        <p:txBody>
          <a:bodyPr vert="horz" anchor="ctr"/>
          <a:lstStyle>
            <a:lvl1pPr algn="l">
              <a:defRPr sz="2800">
                <a:ln>
                  <a:noFill/>
                </a:ln>
                <a:solidFill>
                  <a:schemeClr val="bg1"/>
                </a:solidFill>
                <a:latin typeface="Helvetica"/>
                <a:cs typeface="Helvetica"/>
              </a:defRPr>
            </a:lvl1pPr>
          </a:lstStyle>
          <a:p>
            <a:r>
              <a:rPr lang="en-US" dirty="0" smtClean="0"/>
              <a:t>Header</a:t>
            </a:r>
            <a:endParaRPr lang="en-US" dirty="0"/>
          </a:p>
        </p:txBody>
      </p:sp>
    </p:spTree>
    <p:extLst>
      <p:ext uri="{BB962C8B-B14F-4D97-AF65-F5344CB8AC3E}">
        <p14:creationId xmlns:p14="http://schemas.microsoft.com/office/powerpoint/2010/main" val="34281523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Orange divider">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804859" y="1303333"/>
            <a:ext cx="7467074" cy="4174600"/>
          </a:xfrm>
          <a:prstGeom prst="rect">
            <a:avLst/>
          </a:prstGeom>
        </p:spPr>
        <p:txBody>
          <a:bodyPr vert="horz"/>
          <a:lstStyle>
            <a:lvl1pPr marL="0" indent="0">
              <a:buNone/>
              <a:defRPr sz="5400">
                <a:ln>
                  <a:noFill/>
                </a:ln>
                <a:solidFill>
                  <a:srgbClr val="FFFFFF"/>
                </a:solidFill>
                <a:latin typeface="Helvetica"/>
                <a:cs typeface="Helvetica"/>
              </a:defRPr>
            </a:lvl1pPr>
          </a:lstStyle>
          <a:p>
            <a:pPr lvl="0"/>
            <a:r>
              <a:rPr lang="en-US" dirty="0" smtClean="0"/>
              <a:t>Divider text</a:t>
            </a:r>
            <a:endParaRPr lang="en-US" dirty="0"/>
          </a:p>
        </p:txBody>
      </p:sp>
    </p:spTree>
    <p:extLst>
      <p:ext uri="{BB962C8B-B14F-4D97-AF65-F5344CB8AC3E}">
        <p14:creationId xmlns:p14="http://schemas.microsoft.com/office/powerpoint/2010/main" val="42591149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Orange. White text">
    <p:spTree>
      <p:nvGrpSpPr>
        <p:cNvPr id="1" name=""/>
        <p:cNvGrpSpPr/>
        <p:nvPr/>
      </p:nvGrpSpPr>
      <p:grpSpPr>
        <a:xfrm>
          <a:off x="0" y="0"/>
          <a:ext cx="0" cy="0"/>
          <a:chOff x="0" y="0"/>
          <a:chExt cx="0" cy="0"/>
        </a:xfrm>
      </p:grpSpPr>
      <p:sp>
        <p:nvSpPr>
          <p:cNvPr id="4" name="Rectangle 3"/>
          <p:cNvSpPr/>
          <p:nvPr userDrawn="1"/>
        </p:nvSpPr>
        <p:spPr>
          <a:xfrm>
            <a:off x="0" y="-2659"/>
            <a:ext cx="9144000" cy="685800"/>
          </a:xfrm>
          <a:prstGeom prst="rect">
            <a:avLst/>
          </a:prstGeom>
          <a:solidFill>
            <a:schemeClr val="bg1"/>
          </a:solidFill>
          <a:ln>
            <a:noFill/>
          </a:ln>
          <a:effectLst>
            <a:outerShdw blurRad="50800" dist="38100" dir="270000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6" name="Text Placeholder 5"/>
          <p:cNvSpPr>
            <a:spLocks noGrp="1"/>
          </p:cNvSpPr>
          <p:nvPr>
            <p:ph type="body" sz="quarter" idx="11" hasCustomPrompt="1"/>
          </p:nvPr>
        </p:nvSpPr>
        <p:spPr>
          <a:xfrm>
            <a:off x="778411" y="-2659"/>
            <a:ext cx="8187795" cy="685801"/>
          </a:xfrm>
          <a:prstGeom prst="rect">
            <a:avLst/>
          </a:prstGeom>
        </p:spPr>
        <p:txBody>
          <a:bodyPr vert="horz" anchor="ctr"/>
          <a:lstStyle>
            <a:lvl1pPr marL="0" indent="0" algn="l">
              <a:buNone/>
              <a:defRPr sz="2800">
                <a:ln>
                  <a:noFill/>
                </a:ln>
                <a:solidFill>
                  <a:schemeClr val="accent5"/>
                </a:solidFill>
                <a:latin typeface="Helvetica"/>
                <a:cs typeface="Helvetica"/>
              </a:defRPr>
            </a:lvl1pPr>
          </a:lstStyle>
          <a:p>
            <a:pPr lvl="0"/>
            <a:r>
              <a:rPr lang="en-US" dirty="0" smtClean="0"/>
              <a:t>Header</a:t>
            </a:r>
            <a:endParaRPr lang="en-US" dirty="0"/>
          </a:p>
        </p:txBody>
      </p:sp>
      <p:sp>
        <p:nvSpPr>
          <p:cNvPr id="8" name="Text Placeholder 7"/>
          <p:cNvSpPr>
            <a:spLocks noGrp="1"/>
          </p:cNvSpPr>
          <p:nvPr>
            <p:ph type="body" sz="quarter" idx="12" hasCustomPrompt="1"/>
          </p:nvPr>
        </p:nvSpPr>
        <p:spPr>
          <a:xfrm>
            <a:off x="777875" y="1413933"/>
            <a:ext cx="7409392" cy="4588934"/>
          </a:xfrm>
          <a:prstGeom prst="rect">
            <a:avLst/>
          </a:prstGeom>
        </p:spPr>
        <p:txBody>
          <a:bodyPr vert="horz"/>
          <a:lstStyle>
            <a:lvl1pPr>
              <a:buNone/>
              <a:defRPr>
                <a:solidFill>
                  <a:schemeClr val="bg1"/>
                </a:solidFill>
                <a:latin typeface="HelveCompressed"/>
                <a:cs typeface="HelveCompressed"/>
              </a:defRPr>
            </a:lvl1pPr>
          </a:lstStyle>
          <a:p>
            <a:pPr lvl="0"/>
            <a:r>
              <a:rPr lang="en-US" dirty="0" smtClean="0"/>
              <a:t>Text</a:t>
            </a:r>
            <a:endParaRPr lang="en-US" dirty="0"/>
          </a:p>
        </p:txBody>
      </p:sp>
    </p:spTree>
    <p:extLst>
      <p:ext uri="{BB962C8B-B14F-4D97-AF65-F5344CB8AC3E}">
        <p14:creationId xmlns:p14="http://schemas.microsoft.com/office/powerpoint/2010/main" val="217371297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ue header">
    <p:spTree>
      <p:nvGrpSpPr>
        <p:cNvPr id="1" name=""/>
        <p:cNvGrpSpPr/>
        <p:nvPr/>
      </p:nvGrpSpPr>
      <p:grpSpPr>
        <a:xfrm>
          <a:off x="0" y="0"/>
          <a:ext cx="0" cy="0"/>
          <a:chOff x="0" y="0"/>
          <a:chExt cx="0" cy="0"/>
        </a:xfrm>
      </p:grpSpPr>
      <p:sp>
        <p:nvSpPr>
          <p:cNvPr id="4" name="Content Placeholder 5"/>
          <p:cNvSpPr>
            <a:spLocks noGrp="1"/>
          </p:cNvSpPr>
          <p:nvPr>
            <p:ph sz="quarter" idx="10" hasCustomPrompt="1"/>
          </p:nvPr>
        </p:nvSpPr>
        <p:spPr>
          <a:xfrm>
            <a:off x="838727" y="1625594"/>
            <a:ext cx="7458606" cy="4436539"/>
          </a:xfrm>
          <a:prstGeom prst="rect">
            <a:avLst/>
          </a:prstGeom>
        </p:spPr>
        <p:txBody>
          <a:bodyPr vert="horz"/>
          <a:lstStyle>
            <a:lvl1pPr marL="0" indent="0">
              <a:buNone/>
              <a:defRPr>
                <a:ln>
                  <a:noFill/>
                </a:ln>
                <a:solidFill>
                  <a:schemeClr val="accent5"/>
                </a:solidFill>
                <a:latin typeface="Helvetica"/>
                <a:cs typeface="Helvetica"/>
              </a:defRPr>
            </a:lvl1pPr>
          </a:lstStyle>
          <a:p>
            <a:pPr lvl="0"/>
            <a:r>
              <a:rPr lang="en-US" dirty="0" smtClean="0"/>
              <a:t>Text or image</a:t>
            </a:r>
            <a:endParaRPr lang="en-US" dirty="0"/>
          </a:p>
        </p:txBody>
      </p:sp>
      <p:sp>
        <p:nvSpPr>
          <p:cNvPr id="5" name="Title 6"/>
          <p:cNvSpPr>
            <a:spLocks noGrp="1"/>
          </p:cNvSpPr>
          <p:nvPr>
            <p:ph type="title" hasCustomPrompt="1"/>
          </p:nvPr>
        </p:nvSpPr>
        <p:spPr>
          <a:xfrm>
            <a:off x="829738" y="0"/>
            <a:ext cx="8068729" cy="711200"/>
          </a:xfrm>
          <a:prstGeom prst="rect">
            <a:avLst/>
          </a:prstGeom>
        </p:spPr>
        <p:txBody>
          <a:bodyPr vert="horz" anchor="ctr"/>
          <a:lstStyle>
            <a:lvl1pPr algn="l">
              <a:defRPr sz="2800">
                <a:ln>
                  <a:noFill/>
                </a:ln>
                <a:solidFill>
                  <a:schemeClr val="bg1"/>
                </a:solidFill>
                <a:latin typeface="Helvetica"/>
                <a:cs typeface="Helvetica"/>
              </a:defRPr>
            </a:lvl1pPr>
          </a:lstStyle>
          <a:p>
            <a:r>
              <a:rPr lang="en-US" dirty="0" smtClean="0"/>
              <a:t>Header</a:t>
            </a:r>
            <a:endParaRPr lang="en-US" dirty="0"/>
          </a:p>
        </p:txBody>
      </p:sp>
    </p:spTree>
    <p:extLst>
      <p:ext uri="{BB962C8B-B14F-4D97-AF65-F5344CB8AC3E}">
        <p14:creationId xmlns:p14="http://schemas.microsoft.com/office/powerpoint/2010/main" val="41075806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Orange header + text">
    <p:spTree>
      <p:nvGrpSpPr>
        <p:cNvPr id="1" name=""/>
        <p:cNvGrpSpPr/>
        <p:nvPr/>
      </p:nvGrpSpPr>
      <p:grpSpPr>
        <a:xfrm>
          <a:off x="0" y="0"/>
          <a:ext cx="0" cy="0"/>
          <a:chOff x="0" y="0"/>
          <a:chExt cx="0" cy="0"/>
        </a:xfrm>
      </p:grpSpPr>
      <p:sp>
        <p:nvSpPr>
          <p:cNvPr id="6" name="Content Placeholder 5"/>
          <p:cNvSpPr>
            <a:spLocks noGrp="1"/>
          </p:cNvSpPr>
          <p:nvPr>
            <p:ph sz="quarter" idx="10" hasCustomPrompt="1"/>
          </p:nvPr>
        </p:nvSpPr>
        <p:spPr>
          <a:xfrm>
            <a:off x="838727" y="1625594"/>
            <a:ext cx="7458606" cy="4436539"/>
          </a:xfrm>
          <a:prstGeom prst="rect">
            <a:avLst/>
          </a:prstGeom>
        </p:spPr>
        <p:txBody>
          <a:bodyPr vert="horz"/>
          <a:lstStyle>
            <a:lvl1pPr marL="0" indent="0">
              <a:buNone/>
              <a:defRPr>
                <a:ln>
                  <a:noFill/>
                </a:ln>
                <a:solidFill>
                  <a:schemeClr val="accent5"/>
                </a:solidFill>
                <a:latin typeface="Helvetica"/>
                <a:cs typeface="Helvetica"/>
              </a:defRPr>
            </a:lvl1pPr>
          </a:lstStyle>
          <a:p>
            <a:pPr lvl="0"/>
            <a:r>
              <a:rPr lang="en-US" dirty="0" smtClean="0"/>
              <a:t>Text or image</a:t>
            </a:r>
            <a:endParaRPr lang="en-US" dirty="0"/>
          </a:p>
        </p:txBody>
      </p:sp>
      <p:sp>
        <p:nvSpPr>
          <p:cNvPr id="7" name="Title 6"/>
          <p:cNvSpPr>
            <a:spLocks noGrp="1"/>
          </p:cNvSpPr>
          <p:nvPr>
            <p:ph type="title" hasCustomPrompt="1"/>
          </p:nvPr>
        </p:nvSpPr>
        <p:spPr>
          <a:xfrm>
            <a:off x="829738" y="0"/>
            <a:ext cx="8068729" cy="711200"/>
          </a:xfrm>
          <a:prstGeom prst="rect">
            <a:avLst/>
          </a:prstGeom>
        </p:spPr>
        <p:txBody>
          <a:bodyPr vert="horz" anchor="ctr"/>
          <a:lstStyle>
            <a:lvl1pPr algn="l">
              <a:defRPr sz="2800">
                <a:ln>
                  <a:noFill/>
                </a:ln>
                <a:solidFill>
                  <a:schemeClr val="bg1"/>
                </a:solidFill>
                <a:latin typeface="Helvetica"/>
                <a:cs typeface="Helvetica"/>
              </a:defRPr>
            </a:lvl1pPr>
          </a:lstStyle>
          <a:p>
            <a:r>
              <a:rPr lang="en-US" dirty="0" smtClean="0"/>
              <a:t>Header</a:t>
            </a:r>
            <a:endParaRPr lang="en-US" dirty="0"/>
          </a:p>
        </p:txBody>
      </p:sp>
    </p:spTree>
    <p:extLst>
      <p:ext uri="{BB962C8B-B14F-4D97-AF65-F5344CB8AC3E}">
        <p14:creationId xmlns:p14="http://schemas.microsoft.com/office/powerpoint/2010/main" val="3369341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Blue divider">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793461" y="1303880"/>
            <a:ext cx="6835006" cy="3953920"/>
          </a:xfrm>
          <a:prstGeom prst="rect">
            <a:avLst/>
          </a:prstGeom>
        </p:spPr>
        <p:txBody>
          <a:bodyPr vert="horz"/>
          <a:lstStyle>
            <a:lvl1pPr marL="0" indent="0">
              <a:buNone/>
              <a:defRPr sz="5400">
                <a:ln>
                  <a:noFill/>
                </a:ln>
                <a:solidFill>
                  <a:srgbClr val="FFFFFF"/>
                </a:solidFill>
                <a:latin typeface="Helvetica"/>
                <a:cs typeface="Helvetica"/>
              </a:defRPr>
            </a:lvl1pPr>
          </a:lstStyle>
          <a:p>
            <a:pPr lvl="0"/>
            <a:r>
              <a:rPr lang="en-US" dirty="0" smtClean="0"/>
              <a:t>Divider text</a:t>
            </a:r>
            <a:endParaRPr lang="en-US" dirty="0"/>
          </a:p>
        </p:txBody>
      </p:sp>
    </p:spTree>
    <p:extLst>
      <p:ext uri="{BB962C8B-B14F-4D97-AF65-F5344CB8AC3E}">
        <p14:creationId xmlns:p14="http://schemas.microsoft.com/office/powerpoint/2010/main" val="276678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range. White text">
    <p:spTree>
      <p:nvGrpSpPr>
        <p:cNvPr id="1" name=""/>
        <p:cNvGrpSpPr/>
        <p:nvPr/>
      </p:nvGrpSpPr>
      <p:grpSpPr>
        <a:xfrm>
          <a:off x="0" y="0"/>
          <a:ext cx="0" cy="0"/>
          <a:chOff x="0" y="0"/>
          <a:chExt cx="0" cy="0"/>
        </a:xfrm>
      </p:grpSpPr>
      <p:sp>
        <p:nvSpPr>
          <p:cNvPr id="4" name="Rectangle 3"/>
          <p:cNvSpPr/>
          <p:nvPr userDrawn="1"/>
        </p:nvSpPr>
        <p:spPr>
          <a:xfrm>
            <a:off x="0" y="-2659"/>
            <a:ext cx="9144000" cy="685800"/>
          </a:xfrm>
          <a:prstGeom prst="rect">
            <a:avLst/>
          </a:prstGeom>
          <a:solidFill>
            <a:schemeClr val="bg1"/>
          </a:solidFill>
          <a:ln>
            <a:noFill/>
          </a:ln>
          <a:effectLst>
            <a:outerShdw blurRad="50800" dist="38100" dir="270000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 Placeholder 5"/>
          <p:cNvSpPr>
            <a:spLocks noGrp="1"/>
          </p:cNvSpPr>
          <p:nvPr>
            <p:ph type="body" sz="quarter" idx="11" hasCustomPrompt="1"/>
          </p:nvPr>
        </p:nvSpPr>
        <p:spPr>
          <a:xfrm>
            <a:off x="778411" y="-2659"/>
            <a:ext cx="8187795" cy="685801"/>
          </a:xfrm>
          <a:prstGeom prst="rect">
            <a:avLst/>
          </a:prstGeom>
        </p:spPr>
        <p:txBody>
          <a:bodyPr vert="horz" anchor="ctr"/>
          <a:lstStyle>
            <a:lvl1pPr marL="0" indent="0" algn="l">
              <a:buNone/>
              <a:defRPr sz="2800">
                <a:ln>
                  <a:noFill/>
                </a:ln>
                <a:solidFill>
                  <a:schemeClr val="accent5"/>
                </a:solidFill>
                <a:latin typeface="Helvetica"/>
                <a:cs typeface="Helvetica"/>
              </a:defRPr>
            </a:lvl1pPr>
          </a:lstStyle>
          <a:p>
            <a:pPr lvl="0"/>
            <a:r>
              <a:rPr lang="en-US" dirty="0" smtClean="0"/>
              <a:t>Header</a:t>
            </a:r>
            <a:endParaRPr lang="en-US" dirty="0"/>
          </a:p>
        </p:txBody>
      </p:sp>
      <p:sp>
        <p:nvSpPr>
          <p:cNvPr id="8" name="Text Placeholder 7"/>
          <p:cNvSpPr>
            <a:spLocks noGrp="1"/>
          </p:cNvSpPr>
          <p:nvPr>
            <p:ph type="body" sz="quarter" idx="12" hasCustomPrompt="1"/>
          </p:nvPr>
        </p:nvSpPr>
        <p:spPr>
          <a:xfrm>
            <a:off x="777875" y="1413933"/>
            <a:ext cx="7409392" cy="4588934"/>
          </a:xfrm>
          <a:prstGeom prst="rect">
            <a:avLst/>
          </a:prstGeom>
        </p:spPr>
        <p:txBody>
          <a:bodyPr vert="horz"/>
          <a:lstStyle>
            <a:lvl1pPr>
              <a:buNone/>
              <a:defRPr>
                <a:solidFill>
                  <a:schemeClr val="bg1"/>
                </a:solidFill>
                <a:latin typeface="HelveCompressed"/>
                <a:cs typeface="HelveCompressed"/>
              </a:defRPr>
            </a:lvl1pPr>
          </a:lstStyle>
          <a:p>
            <a:pPr lvl="0"/>
            <a:r>
              <a:rPr lang="en-US" dirty="0" smtClean="0"/>
              <a:t>Text</a:t>
            </a:r>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Yellow with text">
    <p:spTree>
      <p:nvGrpSpPr>
        <p:cNvPr id="1" name=""/>
        <p:cNvGrpSpPr/>
        <p:nvPr/>
      </p:nvGrpSpPr>
      <p:grpSpPr>
        <a:xfrm>
          <a:off x="0" y="0"/>
          <a:ext cx="0" cy="0"/>
          <a:chOff x="0" y="0"/>
          <a:chExt cx="0" cy="0"/>
        </a:xfrm>
      </p:grpSpPr>
      <p:sp>
        <p:nvSpPr>
          <p:cNvPr id="4" name="Rectangle 3"/>
          <p:cNvSpPr/>
          <p:nvPr userDrawn="1"/>
        </p:nvSpPr>
        <p:spPr>
          <a:xfrm>
            <a:off x="0" y="-2659"/>
            <a:ext cx="9144000" cy="685800"/>
          </a:xfrm>
          <a:prstGeom prst="rect">
            <a:avLst/>
          </a:prstGeom>
          <a:solidFill>
            <a:schemeClr val="bg1"/>
          </a:solidFill>
          <a:ln>
            <a:noFill/>
          </a:ln>
          <a:effectLst>
            <a:outerShdw blurRad="50800" dist="38100" dir="270000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6" name="Text Placeholder 5"/>
          <p:cNvSpPr>
            <a:spLocks noGrp="1"/>
          </p:cNvSpPr>
          <p:nvPr>
            <p:ph type="body" sz="quarter" idx="12" hasCustomPrompt="1"/>
          </p:nvPr>
        </p:nvSpPr>
        <p:spPr>
          <a:xfrm>
            <a:off x="804863" y="1600200"/>
            <a:ext cx="7678737" cy="4224338"/>
          </a:xfrm>
          <a:prstGeom prst="rect">
            <a:avLst/>
          </a:prstGeom>
        </p:spPr>
        <p:txBody>
          <a:bodyPr vert="horz"/>
          <a:lstStyle>
            <a:lvl1pPr marL="0" indent="0">
              <a:buNone/>
              <a:defRPr sz="3200">
                <a:solidFill>
                  <a:schemeClr val="bg1"/>
                </a:solidFill>
                <a:latin typeface="Helvetica"/>
                <a:cs typeface="Helvetica"/>
              </a:defRPr>
            </a:lvl1pPr>
            <a:lvl2pPr>
              <a:buNone/>
              <a:defRPr sz="3200">
                <a:solidFill>
                  <a:srgbClr val="6A737B"/>
                </a:solidFill>
                <a:latin typeface="Helvetica"/>
                <a:cs typeface="Helvetica"/>
              </a:defRPr>
            </a:lvl2pPr>
            <a:lvl3pPr>
              <a:buNone/>
              <a:defRPr sz="3200">
                <a:solidFill>
                  <a:srgbClr val="6A737B"/>
                </a:solidFill>
                <a:latin typeface="Helvetica"/>
                <a:cs typeface="Helvetica"/>
              </a:defRPr>
            </a:lvl3pPr>
            <a:lvl4pPr>
              <a:buNone/>
              <a:defRPr sz="3200">
                <a:solidFill>
                  <a:srgbClr val="6A737B"/>
                </a:solidFill>
                <a:latin typeface="Helvetica"/>
                <a:cs typeface="Helvetica"/>
              </a:defRPr>
            </a:lvl4pPr>
            <a:lvl5pPr>
              <a:buNone/>
              <a:defRPr sz="3200">
                <a:solidFill>
                  <a:srgbClr val="6A737B"/>
                </a:solidFill>
                <a:latin typeface="Helvetica"/>
                <a:cs typeface="Helvetica"/>
              </a:defRPr>
            </a:lvl5pPr>
          </a:lstStyle>
          <a:p>
            <a:pPr lvl="0"/>
            <a:r>
              <a:rPr lang="en-US" dirty="0" smtClean="0"/>
              <a:t>Text</a:t>
            </a:r>
            <a:endParaRPr lang="en-US" dirty="0"/>
          </a:p>
        </p:txBody>
      </p:sp>
      <p:sp>
        <p:nvSpPr>
          <p:cNvPr id="11" name="Text Placeholder 10"/>
          <p:cNvSpPr>
            <a:spLocks noGrp="1"/>
          </p:cNvSpPr>
          <p:nvPr>
            <p:ph type="body" sz="quarter" idx="13" hasCustomPrompt="1"/>
          </p:nvPr>
        </p:nvSpPr>
        <p:spPr>
          <a:xfrm>
            <a:off x="804863" y="-2659"/>
            <a:ext cx="7678737" cy="677863"/>
          </a:xfrm>
          <a:prstGeom prst="rect">
            <a:avLst/>
          </a:prstGeom>
        </p:spPr>
        <p:txBody>
          <a:bodyPr vert="horz" anchor="ctr"/>
          <a:lstStyle>
            <a:lvl1pPr marL="0" indent="0" algn="l">
              <a:buNone/>
              <a:defRPr sz="1800">
                <a:solidFill>
                  <a:schemeClr val="accent5"/>
                </a:solidFill>
                <a:latin typeface="Helvetica"/>
                <a:cs typeface="Helvetica"/>
              </a:defRPr>
            </a:lvl1pPr>
            <a:lvl2pPr>
              <a:buNone/>
              <a:defRPr sz="1800">
                <a:solidFill>
                  <a:srgbClr val="6A737B"/>
                </a:solidFill>
                <a:latin typeface="Helvetica"/>
                <a:cs typeface="Helvetica"/>
              </a:defRPr>
            </a:lvl2pPr>
            <a:lvl3pPr>
              <a:buNone/>
              <a:defRPr sz="1800">
                <a:solidFill>
                  <a:srgbClr val="6A737B"/>
                </a:solidFill>
                <a:latin typeface="Helvetica"/>
                <a:cs typeface="Helvetica"/>
              </a:defRPr>
            </a:lvl3pPr>
            <a:lvl4pPr>
              <a:buNone/>
              <a:defRPr sz="1800">
                <a:solidFill>
                  <a:srgbClr val="6A737B"/>
                </a:solidFill>
                <a:latin typeface="Helvetica"/>
                <a:cs typeface="Helvetica"/>
              </a:defRPr>
            </a:lvl4pPr>
            <a:lvl5pPr>
              <a:buNone/>
              <a:defRPr sz="1800">
                <a:solidFill>
                  <a:srgbClr val="6A737B"/>
                </a:solidFill>
                <a:latin typeface="Helvetica"/>
                <a:cs typeface="Helvetica"/>
              </a:defRPr>
            </a:lvl5pPr>
          </a:lstStyle>
          <a:p>
            <a:pPr lvl="0"/>
            <a:r>
              <a:rPr lang="en-US" dirty="0" smtClean="0"/>
              <a:t>Header</a:t>
            </a:r>
            <a:endParaRPr lang="en-US" dirty="0"/>
          </a:p>
        </p:txBody>
      </p:sp>
    </p:spTree>
    <p:extLst>
      <p:ext uri="{BB962C8B-B14F-4D97-AF65-F5344CB8AC3E}">
        <p14:creationId xmlns:p14="http://schemas.microsoft.com/office/powerpoint/2010/main" val="12761750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C92AD7B-ADF1-4A47-AB6D-BED958454616}" type="datetimeFigureOut">
              <a:rPr lang="en-US" smtClean="0">
                <a:solidFill>
                  <a:prstClr val="black"/>
                </a:solidFill>
                <a:latin typeface="Calibri"/>
              </a:rPr>
              <a:pPr/>
              <a:t>1/11/16</a:t>
            </a:fld>
            <a:endParaRPr lang="en-US">
              <a:solidFill>
                <a:prstClr val="black"/>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Calibri"/>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751CF5D-76DA-C64F-A63A-FEFC588996C9}"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12539430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Orange. White text">
    <p:spTree>
      <p:nvGrpSpPr>
        <p:cNvPr id="1" name=""/>
        <p:cNvGrpSpPr/>
        <p:nvPr/>
      </p:nvGrpSpPr>
      <p:grpSpPr>
        <a:xfrm>
          <a:off x="0" y="0"/>
          <a:ext cx="0" cy="0"/>
          <a:chOff x="0" y="0"/>
          <a:chExt cx="0" cy="0"/>
        </a:xfrm>
      </p:grpSpPr>
      <p:sp>
        <p:nvSpPr>
          <p:cNvPr id="4" name="Rectangle 3"/>
          <p:cNvSpPr/>
          <p:nvPr userDrawn="1"/>
        </p:nvSpPr>
        <p:spPr>
          <a:xfrm>
            <a:off x="0" y="-2659"/>
            <a:ext cx="9144000" cy="685800"/>
          </a:xfrm>
          <a:prstGeom prst="rect">
            <a:avLst/>
          </a:prstGeom>
          <a:solidFill>
            <a:schemeClr val="bg1"/>
          </a:solidFill>
          <a:ln>
            <a:noFill/>
          </a:ln>
          <a:effectLst>
            <a:outerShdw blurRad="50800" dist="38100" dir="270000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6" name="Text Placeholder 5"/>
          <p:cNvSpPr>
            <a:spLocks noGrp="1"/>
          </p:cNvSpPr>
          <p:nvPr>
            <p:ph type="body" sz="quarter" idx="11" hasCustomPrompt="1"/>
          </p:nvPr>
        </p:nvSpPr>
        <p:spPr>
          <a:xfrm>
            <a:off x="778411" y="-2659"/>
            <a:ext cx="8187795" cy="685801"/>
          </a:xfrm>
          <a:prstGeom prst="rect">
            <a:avLst/>
          </a:prstGeom>
        </p:spPr>
        <p:txBody>
          <a:bodyPr vert="horz" anchor="ctr"/>
          <a:lstStyle>
            <a:lvl1pPr marL="0" indent="0" algn="l">
              <a:buNone/>
              <a:defRPr sz="2800">
                <a:ln>
                  <a:noFill/>
                </a:ln>
                <a:solidFill>
                  <a:schemeClr val="accent5"/>
                </a:solidFill>
                <a:latin typeface="Helvetica"/>
                <a:cs typeface="Helvetica"/>
              </a:defRPr>
            </a:lvl1pPr>
          </a:lstStyle>
          <a:p>
            <a:pPr lvl="0"/>
            <a:r>
              <a:rPr lang="en-US" dirty="0" smtClean="0"/>
              <a:t>Header</a:t>
            </a:r>
            <a:endParaRPr lang="en-US" dirty="0"/>
          </a:p>
        </p:txBody>
      </p:sp>
      <p:sp>
        <p:nvSpPr>
          <p:cNvPr id="8" name="Text Placeholder 7"/>
          <p:cNvSpPr>
            <a:spLocks noGrp="1"/>
          </p:cNvSpPr>
          <p:nvPr>
            <p:ph type="body" sz="quarter" idx="12" hasCustomPrompt="1"/>
          </p:nvPr>
        </p:nvSpPr>
        <p:spPr>
          <a:xfrm>
            <a:off x="777875" y="1413933"/>
            <a:ext cx="7409392" cy="4588934"/>
          </a:xfrm>
          <a:prstGeom prst="rect">
            <a:avLst/>
          </a:prstGeom>
        </p:spPr>
        <p:txBody>
          <a:bodyPr vert="horz"/>
          <a:lstStyle>
            <a:lvl1pPr>
              <a:buNone/>
              <a:defRPr>
                <a:solidFill>
                  <a:schemeClr val="bg1"/>
                </a:solidFill>
                <a:latin typeface="HelveCompressed"/>
                <a:cs typeface="HelveCompressed"/>
              </a:defRPr>
            </a:lvl1pPr>
          </a:lstStyle>
          <a:p>
            <a:pPr lvl="0"/>
            <a:r>
              <a:rPr lang="en-US" dirty="0" smtClean="0"/>
              <a:t>Text</a:t>
            </a:r>
            <a:endParaRPr lang="en-US" dirty="0"/>
          </a:p>
        </p:txBody>
      </p:sp>
    </p:spTree>
    <p:extLst>
      <p:ext uri="{BB962C8B-B14F-4D97-AF65-F5344CB8AC3E}">
        <p14:creationId xmlns:p14="http://schemas.microsoft.com/office/powerpoint/2010/main" val="11064234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Yellow divider">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785813" y="1320798"/>
            <a:ext cx="7807854" cy="4682069"/>
          </a:xfrm>
          <a:prstGeom prst="rect">
            <a:avLst/>
          </a:prstGeom>
        </p:spPr>
        <p:txBody>
          <a:bodyPr vert="horz"/>
          <a:lstStyle>
            <a:lvl1pPr marL="0" indent="0">
              <a:buNone/>
              <a:defRPr sz="5400">
                <a:solidFill>
                  <a:srgbClr val="FFFFFF"/>
                </a:solidFill>
                <a:latin typeface="Helvetica"/>
                <a:cs typeface="Helvetica"/>
              </a:defRPr>
            </a:lvl1pPr>
          </a:lstStyle>
          <a:p>
            <a:pPr lvl="0"/>
            <a:r>
              <a:rPr lang="en-US" dirty="0" smtClean="0"/>
              <a:t>Divider text</a:t>
            </a:r>
            <a:endParaRPr lang="en-US" dirty="0"/>
          </a:p>
        </p:txBody>
      </p:sp>
    </p:spTree>
    <p:extLst>
      <p:ext uri="{BB962C8B-B14F-4D97-AF65-F5344CB8AC3E}">
        <p14:creationId xmlns:p14="http://schemas.microsoft.com/office/powerpoint/2010/main" val="39066618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Green divider">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795331" y="1296727"/>
            <a:ext cx="7264936" cy="4723073"/>
          </a:xfrm>
          <a:prstGeom prst="rect">
            <a:avLst/>
          </a:prstGeom>
        </p:spPr>
        <p:txBody>
          <a:bodyPr vert="horz"/>
          <a:lstStyle>
            <a:lvl1pPr marL="0" indent="0">
              <a:buNone/>
              <a:defRPr sz="5400">
                <a:ln>
                  <a:noFill/>
                </a:ln>
                <a:solidFill>
                  <a:srgbClr val="FFFFFF"/>
                </a:solidFill>
                <a:latin typeface="Helvetica"/>
                <a:cs typeface="Helvetica"/>
              </a:defRPr>
            </a:lvl1pPr>
          </a:lstStyle>
          <a:p>
            <a:pPr lvl="0"/>
            <a:r>
              <a:rPr lang="en-US" dirty="0" smtClean="0"/>
              <a:t>Divider text</a:t>
            </a:r>
            <a:endParaRPr lang="en-US" dirty="0"/>
          </a:p>
        </p:txBody>
      </p:sp>
    </p:spTree>
    <p:extLst>
      <p:ext uri="{BB962C8B-B14F-4D97-AF65-F5344CB8AC3E}">
        <p14:creationId xmlns:p14="http://schemas.microsoft.com/office/powerpoint/2010/main" val="14461211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Green with text">
    <p:spTree>
      <p:nvGrpSpPr>
        <p:cNvPr id="1" name=""/>
        <p:cNvGrpSpPr/>
        <p:nvPr/>
      </p:nvGrpSpPr>
      <p:grpSpPr>
        <a:xfrm>
          <a:off x="0" y="0"/>
          <a:ext cx="0" cy="0"/>
          <a:chOff x="0" y="0"/>
          <a:chExt cx="0" cy="0"/>
        </a:xfrm>
      </p:grpSpPr>
      <p:sp>
        <p:nvSpPr>
          <p:cNvPr id="4" name="Rectangle 3"/>
          <p:cNvSpPr/>
          <p:nvPr userDrawn="1"/>
        </p:nvSpPr>
        <p:spPr>
          <a:xfrm>
            <a:off x="0" y="-2659"/>
            <a:ext cx="9144000" cy="685800"/>
          </a:xfrm>
          <a:prstGeom prst="rect">
            <a:avLst/>
          </a:prstGeom>
          <a:solidFill>
            <a:schemeClr val="bg1"/>
          </a:solidFill>
          <a:ln>
            <a:noFill/>
          </a:ln>
          <a:effectLst>
            <a:outerShdw blurRad="50800" dist="38100" dir="270000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6" name="Text Placeholder 5"/>
          <p:cNvSpPr>
            <a:spLocks noGrp="1"/>
          </p:cNvSpPr>
          <p:nvPr>
            <p:ph type="body" sz="quarter" idx="12" hasCustomPrompt="1"/>
          </p:nvPr>
        </p:nvSpPr>
        <p:spPr>
          <a:xfrm>
            <a:off x="804863" y="1600200"/>
            <a:ext cx="7678737" cy="4224338"/>
          </a:xfrm>
          <a:prstGeom prst="rect">
            <a:avLst/>
          </a:prstGeom>
        </p:spPr>
        <p:txBody>
          <a:bodyPr vert="horz"/>
          <a:lstStyle>
            <a:lvl1pPr marL="0" indent="0">
              <a:buNone/>
              <a:defRPr sz="3200">
                <a:solidFill>
                  <a:schemeClr val="bg1"/>
                </a:solidFill>
                <a:latin typeface="Helvetica"/>
                <a:cs typeface="Helvetica"/>
              </a:defRPr>
            </a:lvl1pPr>
            <a:lvl2pPr>
              <a:buNone/>
              <a:defRPr sz="3200">
                <a:solidFill>
                  <a:srgbClr val="6A737B"/>
                </a:solidFill>
                <a:latin typeface="Helvetica"/>
                <a:cs typeface="Helvetica"/>
              </a:defRPr>
            </a:lvl2pPr>
            <a:lvl3pPr>
              <a:buNone/>
              <a:defRPr sz="3200">
                <a:solidFill>
                  <a:srgbClr val="6A737B"/>
                </a:solidFill>
                <a:latin typeface="Helvetica"/>
                <a:cs typeface="Helvetica"/>
              </a:defRPr>
            </a:lvl3pPr>
            <a:lvl4pPr>
              <a:buNone/>
              <a:defRPr sz="3200">
                <a:solidFill>
                  <a:srgbClr val="6A737B"/>
                </a:solidFill>
                <a:latin typeface="Helvetica"/>
                <a:cs typeface="Helvetica"/>
              </a:defRPr>
            </a:lvl4pPr>
            <a:lvl5pPr>
              <a:buNone/>
              <a:defRPr sz="3200">
                <a:solidFill>
                  <a:srgbClr val="6A737B"/>
                </a:solidFill>
                <a:latin typeface="Helvetica"/>
                <a:cs typeface="Helvetica"/>
              </a:defRPr>
            </a:lvl5pPr>
          </a:lstStyle>
          <a:p>
            <a:pPr lvl="0"/>
            <a:r>
              <a:rPr lang="en-US" dirty="0" smtClean="0"/>
              <a:t>Text</a:t>
            </a:r>
            <a:endParaRPr lang="en-US" dirty="0"/>
          </a:p>
        </p:txBody>
      </p:sp>
      <p:sp>
        <p:nvSpPr>
          <p:cNvPr id="7" name="Text Placeholder 10"/>
          <p:cNvSpPr>
            <a:spLocks noGrp="1"/>
          </p:cNvSpPr>
          <p:nvPr>
            <p:ph type="body" sz="quarter" idx="13" hasCustomPrompt="1"/>
          </p:nvPr>
        </p:nvSpPr>
        <p:spPr>
          <a:xfrm>
            <a:off x="804863" y="-2659"/>
            <a:ext cx="7678737" cy="677863"/>
          </a:xfrm>
          <a:prstGeom prst="rect">
            <a:avLst/>
          </a:prstGeom>
        </p:spPr>
        <p:txBody>
          <a:bodyPr vert="horz" anchor="ctr"/>
          <a:lstStyle>
            <a:lvl1pPr marL="0" indent="0" algn="l">
              <a:buNone/>
              <a:defRPr sz="2800">
                <a:solidFill>
                  <a:srgbClr val="6A737B"/>
                </a:solidFill>
                <a:latin typeface="Helvetica"/>
                <a:cs typeface="Helvetica"/>
              </a:defRPr>
            </a:lvl1pPr>
            <a:lvl2pPr>
              <a:buNone/>
              <a:defRPr sz="1800">
                <a:solidFill>
                  <a:srgbClr val="6A737B"/>
                </a:solidFill>
                <a:latin typeface="Helvetica"/>
                <a:cs typeface="Helvetica"/>
              </a:defRPr>
            </a:lvl2pPr>
            <a:lvl3pPr>
              <a:buNone/>
              <a:defRPr sz="1800">
                <a:solidFill>
                  <a:srgbClr val="6A737B"/>
                </a:solidFill>
                <a:latin typeface="Helvetica"/>
                <a:cs typeface="Helvetica"/>
              </a:defRPr>
            </a:lvl3pPr>
            <a:lvl4pPr>
              <a:buNone/>
              <a:defRPr sz="1800">
                <a:solidFill>
                  <a:srgbClr val="6A737B"/>
                </a:solidFill>
                <a:latin typeface="Helvetica"/>
                <a:cs typeface="Helvetica"/>
              </a:defRPr>
            </a:lvl4pPr>
            <a:lvl5pPr>
              <a:buNone/>
              <a:defRPr sz="1800">
                <a:solidFill>
                  <a:srgbClr val="6A737B"/>
                </a:solidFill>
                <a:latin typeface="Helvetica"/>
                <a:cs typeface="Helvetica"/>
              </a:defRPr>
            </a:lvl5pPr>
          </a:lstStyle>
          <a:p>
            <a:pPr lvl="0"/>
            <a:r>
              <a:rPr lang="en-US" dirty="0" smtClean="0"/>
              <a:t>Header</a:t>
            </a:r>
            <a:endParaRPr lang="en-US" dirty="0"/>
          </a:p>
        </p:txBody>
      </p:sp>
    </p:spTree>
    <p:extLst>
      <p:ext uri="{BB962C8B-B14F-4D97-AF65-F5344CB8AC3E}">
        <p14:creationId xmlns:p14="http://schemas.microsoft.com/office/powerpoint/2010/main" val="32292503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Blue header">
    <p:spTree>
      <p:nvGrpSpPr>
        <p:cNvPr id="1" name=""/>
        <p:cNvGrpSpPr/>
        <p:nvPr/>
      </p:nvGrpSpPr>
      <p:grpSpPr>
        <a:xfrm>
          <a:off x="0" y="0"/>
          <a:ext cx="0" cy="0"/>
          <a:chOff x="0" y="0"/>
          <a:chExt cx="0" cy="0"/>
        </a:xfrm>
      </p:grpSpPr>
      <p:sp>
        <p:nvSpPr>
          <p:cNvPr id="4" name="Content Placeholder 5"/>
          <p:cNvSpPr>
            <a:spLocks noGrp="1"/>
          </p:cNvSpPr>
          <p:nvPr>
            <p:ph sz="quarter" idx="10" hasCustomPrompt="1"/>
          </p:nvPr>
        </p:nvSpPr>
        <p:spPr>
          <a:xfrm>
            <a:off x="838727" y="1066772"/>
            <a:ext cx="7458606" cy="4436539"/>
          </a:xfrm>
          <a:prstGeom prst="rect">
            <a:avLst/>
          </a:prstGeom>
        </p:spPr>
        <p:txBody>
          <a:bodyPr vert="horz"/>
          <a:lstStyle>
            <a:lvl1pPr marL="0" indent="0">
              <a:buNone/>
              <a:defRPr sz="2700">
                <a:ln>
                  <a:noFill/>
                </a:ln>
                <a:solidFill>
                  <a:schemeClr val="accent5"/>
                </a:solidFill>
                <a:latin typeface="Helvetica"/>
                <a:cs typeface="Helvetica"/>
              </a:defRPr>
            </a:lvl1pPr>
          </a:lstStyle>
          <a:p>
            <a:pPr lvl="0"/>
            <a:r>
              <a:rPr lang="en-US" dirty="0" smtClean="0"/>
              <a:t>Text or image</a:t>
            </a:r>
            <a:endParaRPr lang="en-US" dirty="0"/>
          </a:p>
        </p:txBody>
      </p:sp>
      <p:sp>
        <p:nvSpPr>
          <p:cNvPr id="5" name="Title 6"/>
          <p:cNvSpPr>
            <a:spLocks noGrp="1"/>
          </p:cNvSpPr>
          <p:nvPr>
            <p:ph type="title" hasCustomPrompt="1"/>
          </p:nvPr>
        </p:nvSpPr>
        <p:spPr>
          <a:xfrm>
            <a:off x="829738" y="0"/>
            <a:ext cx="8068729" cy="711200"/>
          </a:xfrm>
          <a:prstGeom prst="rect">
            <a:avLst/>
          </a:prstGeom>
        </p:spPr>
        <p:txBody>
          <a:bodyPr vert="horz" anchor="ctr"/>
          <a:lstStyle>
            <a:lvl1pPr algn="l">
              <a:defRPr sz="2800">
                <a:ln>
                  <a:noFill/>
                </a:ln>
                <a:solidFill>
                  <a:schemeClr val="bg1"/>
                </a:solidFill>
                <a:latin typeface="Helvetica"/>
                <a:cs typeface="Helvetica"/>
              </a:defRPr>
            </a:lvl1pPr>
          </a:lstStyle>
          <a:p>
            <a:r>
              <a:rPr lang="en-US" dirty="0" smtClean="0"/>
              <a:t>Header</a:t>
            </a:r>
            <a:endParaRPr lang="en-US" dirty="0"/>
          </a:p>
        </p:txBody>
      </p:sp>
    </p:spTree>
    <p:extLst>
      <p:ext uri="{BB962C8B-B14F-4D97-AF65-F5344CB8AC3E}">
        <p14:creationId xmlns:p14="http://schemas.microsoft.com/office/powerpoint/2010/main" val="14797024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Green header">
    <p:spTree>
      <p:nvGrpSpPr>
        <p:cNvPr id="1" name=""/>
        <p:cNvGrpSpPr/>
        <p:nvPr/>
      </p:nvGrpSpPr>
      <p:grpSpPr>
        <a:xfrm>
          <a:off x="0" y="0"/>
          <a:ext cx="0" cy="0"/>
          <a:chOff x="0" y="0"/>
          <a:chExt cx="0" cy="0"/>
        </a:xfrm>
      </p:grpSpPr>
      <p:sp>
        <p:nvSpPr>
          <p:cNvPr id="2" name="Content Placeholder 5"/>
          <p:cNvSpPr>
            <a:spLocks noGrp="1"/>
          </p:cNvSpPr>
          <p:nvPr>
            <p:ph sz="quarter" idx="10" hasCustomPrompt="1"/>
          </p:nvPr>
        </p:nvSpPr>
        <p:spPr>
          <a:xfrm>
            <a:off x="838727" y="1625594"/>
            <a:ext cx="7458606" cy="4436539"/>
          </a:xfrm>
          <a:prstGeom prst="rect">
            <a:avLst/>
          </a:prstGeom>
        </p:spPr>
        <p:txBody>
          <a:bodyPr vert="horz"/>
          <a:lstStyle>
            <a:lvl1pPr marL="0" indent="0">
              <a:buNone/>
              <a:defRPr>
                <a:ln>
                  <a:noFill/>
                </a:ln>
                <a:solidFill>
                  <a:schemeClr val="accent5"/>
                </a:solidFill>
                <a:latin typeface="Helvetica"/>
                <a:cs typeface="Helvetica"/>
              </a:defRPr>
            </a:lvl1pPr>
          </a:lstStyle>
          <a:p>
            <a:pPr lvl="0"/>
            <a:r>
              <a:rPr lang="en-US" dirty="0" smtClean="0"/>
              <a:t>Text or image</a:t>
            </a:r>
            <a:endParaRPr lang="en-US" dirty="0"/>
          </a:p>
        </p:txBody>
      </p:sp>
      <p:sp>
        <p:nvSpPr>
          <p:cNvPr id="3" name="Title 6"/>
          <p:cNvSpPr>
            <a:spLocks noGrp="1"/>
          </p:cNvSpPr>
          <p:nvPr>
            <p:ph type="title" hasCustomPrompt="1"/>
          </p:nvPr>
        </p:nvSpPr>
        <p:spPr>
          <a:xfrm>
            <a:off x="829738" y="0"/>
            <a:ext cx="8068729" cy="711200"/>
          </a:xfrm>
          <a:prstGeom prst="rect">
            <a:avLst/>
          </a:prstGeom>
        </p:spPr>
        <p:txBody>
          <a:bodyPr vert="horz" anchor="ctr"/>
          <a:lstStyle>
            <a:lvl1pPr algn="l">
              <a:defRPr sz="2800">
                <a:ln>
                  <a:noFill/>
                </a:ln>
                <a:solidFill>
                  <a:schemeClr val="bg1"/>
                </a:solidFill>
                <a:latin typeface="Helvetica"/>
                <a:cs typeface="Helvetica"/>
              </a:defRPr>
            </a:lvl1pPr>
          </a:lstStyle>
          <a:p>
            <a:r>
              <a:rPr lang="en-US" dirty="0" smtClean="0"/>
              <a:t>Header</a:t>
            </a:r>
            <a:endParaRPr lang="en-US" dirty="0"/>
          </a:p>
        </p:txBody>
      </p:sp>
    </p:spTree>
    <p:extLst>
      <p:ext uri="{BB962C8B-B14F-4D97-AF65-F5344CB8AC3E}">
        <p14:creationId xmlns:p14="http://schemas.microsoft.com/office/powerpoint/2010/main" val="32882129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92969" y="178594"/>
            <a:ext cx="7358063" cy="750094"/>
          </a:xfrm>
          <a:prstGeom prst="rect">
            <a:avLst/>
          </a:prstGeom>
        </p:spPr>
        <p:txBody>
          <a:bodyPr lIns="64291" tIns="32146" rIns="64291" bIns="32146"/>
          <a:lstStyle/>
          <a:p>
            <a:r>
              <a:rPr lang="en-US" smtClean="0"/>
              <a:t>Click to edit Master title style</a:t>
            </a:r>
            <a:endParaRPr lang="en-US"/>
          </a:p>
        </p:txBody>
      </p:sp>
      <p:sp>
        <p:nvSpPr>
          <p:cNvPr id="3" name="Content Placeholder 2"/>
          <p:cNvSpPr>
            <a:spLocks noGrp="1"/>
          </p:cNvSpPr>
          <p:nvPr>
            <p:ph idx="1"/>
          </p:nvPr>
        </p:nvSpPr>
        <p:spPr>
          <a:xfrm>
            <a:off x="457647" y="1600647"/>
            <a:ext cx="8228707" cy="4525119"/>
          </a:xfrm>
          <a:prstGeom prst="rect">
            <a:avLst/>
          </a:prstGeom>
        </p:spPr>
        <p:txBody>
          <a:bodyPr vert="horz" lIns="64291" tIns="32146" rIns="64291" bIns="3214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2126154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30C353C-BDAD-224B-AFAB-F6741E092E8A}" type="datetimeFigureOut">
              <a:rPr lang="en-US" smtClean="0">
                <a:solidFill>
                  <a:prstClr val="black"/>
                </a:solidFill>
                <a:latin typeface="Calibri"/>
              </a:rPr>
              <a:pPr/>
              <a:t>1/11/16</a:t>
            </a:fld>
            <a:endParaRPr lang="en-US">
              <a:solidFill>
                <a:prstClr val="black"/>
              </a:solidFill>
              <a:latin typeface="Calibri"/>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Calibri"/>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7EEF0B0-EA7D-784D-8D3D-B42D18B44A6B}"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276592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range header + text">
    <p:spTree>
      <p:nvGrpSpPr>
        <p:cNvPr id="1" name=""/>
        <p:cNvGrpSpPr/>
        <p:nvPr/>
      </p:nvGrpSpPr>
      <p:grpSpPr>
        <a:xfrm>
          <a:off x="0" y="0"/>
          <a:ext cx="0" cy="0"/>
          <a:chOff x="0" y="0"/>
          <a:chExt cx="0" cy="0"/>
        </a:xfrm>
      </p:grpSpPr>
      <p:sp>
        <p:nvSpPr>
          <p:cNvPr id="6" name="Content Placeholder 5"/>
          <p:cNvSpPr>
            <a:spLocks noGrp="1"/>
          </p:cNvSpPr>
          <p:nvPr>
            <p:ph sz="quarter" idx="10" hasCustomPrompt="1"/>
          </p:nvPr>
        </p:nvSpPr>
        <p:spPr>
          <a:xfrm>
            <a:off x="838727" y="1625594"/>
            <a:ext cx="7458606" cy="4436539"/>
          </a:xfrm>
          <a:prstGeom prst="rect">
            <a:avLst/>
          </a:prstGeom>
        </p:spPr>
        <p:txBody>
          <a:bodyPr vert="horz"/>
          <a:lstStyle>
            <a:lvl1pPr marL="0" indent="0">
              <a:buNone/>
              <a:defRPr>
                <a:ln>
                  <a:noFill/>
                </a:ln>
                <a:solidFill>
                  <a:schemeClr val="accent5"/>
                </a:solidFill>
                <a:latin typeface="Helvetica"/>
                <a:cs typeface="Helvetica"/>
              </a:defRPr>
            </a:lvl1pPr>
          </a:lstStyle>
          <a:p>
            <a:pPr lvl="0"/>
            <a:r>
              <a:rPr lang="en-US" dirty="0" smtClean="0"/>
              <a:t>Text or image</a:t>
            </a:r>
            <a:endParaRPr lang="en-US" dirty="0"/>
          </a:p>
        </p:txBody>
      </p:sp>
      <p:sp>
        <p:nvSpPr>
          <p:cNvPr id="7" name="Title 6"/>
          <p:cNvSpPr>
            <a:spLocks noGrp="1"/>
          </p:cNvSpPr>
          <p:nvPr>
            <p:ph type="title" hasCustomPrompt="1"/>
          </p:nvPr>
        </p:nvSpPr>
        <p:spPr>
          <a:xfrm>
            <a:off x="829738" y="0"/>
            <a:ext cx="8068729" cy="711200"/>
          </a:xfrm>
          <a:prstGeom prst="rect">
            <a:avLst/>
          </a:prstGeom>
        </p:spPr>
        <p:txBody>
          <a:bodyPr vert="horz" anchor="ctr"/>
          <a:lstStyle>
            <a:lvl1pPr algn="l">
              <a:defRPr sz="2800">
                <a:ln>
                  <a:noFill/>
                </a:ln>
                <a:solidFill>
                  <a:schemeClr val="bg1"/>
                </a:solidFill>
                <a:latin typeface="Helvetica"/>
                <a:cs typeface="Helvetica"/>
              </a:defRPr>
            </a:lvl1pPr>
          </a:lstStyle>
          <a:p>
            <a:r>
              <a:rPr lang="en-US" dirty="0" smtClean="0"/>
              <a:t>Header</a:t>
            </a:r>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lue header">
    <p:spTree>
      <p:nvGrpSpPr>
        <p:cNvPr id="1" name=""/>
        <p:cNvGrpSpPr/>
        <p:nvPr/>
      </p:nvGrpSpPr>
      <p:grpSpPr>
        <a:xfrm>
          <a:off x="0" y="0"/>
          <a:ext cx="0" cy="0"/>
          <a:chOff x="0" y="0"/>
          <a:chExt cx="0" cy="0"/>
        </a:xfrm>
      </p:grpSpPr>
      <p:sp>
        <p:nvSpPr>
          <p:cNvPr id="4" name="Content Placeholder 5"/>
          <p:cNvSpPr>
            <a:spLocks noGrp="1"/>
          </p:cNvSpPr>
          <p:nvPr>
            <p:ph sz="quarter" idx="10" hasCustomPrompt="1"/>
          </p:nvPr>
        </p:nvSpPr>
        <p:spPr>
          <a:xfrm>
            <a:off x="838727" y="1625594"/>
            <a:ext cx="7458606" cy="4436539"/>
          </a:xfrm>
          <a:prstGeom prst="rect">
            <a:avLst/>
          </a:prstGeom>
        </p:spPr>
        <p:txBody>
          <a:bodyPr vert="horz"/>
          <a:lstStyle>
            <a:lvl1pPr marL="0" indent="0">
              <a:buNone/>
              <a:defRPr>
                <a:ln>
                  <a:noFill/>
                </a:ln>
                <a:solidFill>
                  <a:schemeClr val="accent5"/>
                </a:solidFill>
                <a:latin typeface="Helvetica"/>
                <a:cs typeface="Helvetica"/>
              </a:defRPr>
            </a:lvl1pPr>
          </a:lstStyle>
          <a:p>
            <a:pPr lvl="0"/>
            <a:r>
              <a:rPr lang="en-US" dirty="0" smtClean="0"/>
              <a:t>Text or image</a:t>
            </a:r>
            <a:endParaRPr lang="en-US" dirty="0"/>
          </a:p>
        </p:txBody>
      </p:sp>
      <p:sp>
        <p:nvSpPr>
          <p:cNvPr id="5" name="Title 6"/>
          <p:cNvSpPr>
            <a:spLocks noGrp="1"/>
          </p:cNvSpPr>
          <p:nvPr>
            <p:ph type="title" hasCustomPrompt="1"/>
          </p:nvPr>
        </p:nvSpPr>
        <p:spPr>
          <a:xfrm>
            <a:off x="829738" y="0"/>
            <a:ext cx="8068729" cy="711200"/>
          </a:xfrm>
          <a:prstGeom prst="rect">
            <a:avLst/>
          </a:prstGeom>
        </p:spPr>
        <p:txBody>
          <a:bodyPr vert="horz" anchor="ctr"/>
          <a:lstStyle>
            <a:lvl1pPr algn="l">
              <a:defRPr sz="2800">
                <a:ln>
                  <a:noFill/>
                </a:ln>
                <a:solidFill>
                  <a:schemeClr val="bg1"/>
                </a:solidFill>
                <a:latin typeface="Helvetica"/>
                <a:cs typeface="Helvetica"/>
              </a:defRPr>
            </a:lvl1pPr>
          </a:lstStyle>
          <a:p>
            <a:r>
              <a:rPr lang="en-US" dirty="0" smtClean="0"/>
              <a:t>Header</a:t>
            </a:r>
            <a:endParaRPr lang="en-US" dirty="0"/>
          </a:p>
        </p:txBody>
      </p:sp>
    </p:spTree>
    <p:extLst>
      <p:ext uri="{BB962C8B-B14F-4D97-AF65-F5344CB8AC3E}">
        <p14:creationId xmlns:p14="http://schemas.microsoft.com/office/powerpoint/2010/main" val="227541686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Orange header + text">
    <p:spTree>
      <p:nvGrpSpPr>
        <p:cNvPr id="1" name=""/>
        <p:cNvGrpSpPr/>
        <p:nvPr/>
      </p:nvGrpSpPr>
      <p:grpSpPr>
        <a:xfrm>
          <a:off x="0" y="0"/>
          <a:ext cx="0" cy="0"/>
          <a:chOff x="0" y="0"/>
          <a:chExt cx="0" cy="0"/>
        </a:xfrm>
      </p:grpSpPr>
      <p:sp>
        <p:nvSpPr>
          <p:cNvPr id="6" name="Content Placeholder 5"/>
          <p:cNvSpPr>
            <a:spLocks noGrp="1"/>
          </p:cNvSpPr>
          <p:nvPr>
            <p:ph sz="quarter" idx="10" hasCustomPrompt="1"/>
          </p:nvPr>
        </p:nvSpPr>
        <p:spPr>
          <a:xfrm>
            <a:off x="838727" y="1625594"/>
            <a:ext cx="7458606" cy="4436539"/>
          </a:xfrm>
          <a:prstGeom prst="rect">
            <a:avLst/>
          </a:prstGeom>
        </p:spPr>
        <p:txBody>
          <a:bodyPr vert="horz"/>
          <a:lstStyle>
            <a:lvl1pPr marL="0" indent="0">
              <a:buNone/>
              <a:defRPr>
                <a:ln>
                  <a:noFill/>
                </a:ln>
                <a:solidFill>
                  <a:schemeClr val="accent5"/>
                </a:solidFill>
                <a:latin typeface="Helvetica"/>
                <a:cs typeface="Helvetica"/>
              </a:defRPr>
            </a:lvl1pPr>
          </a:lstStyle>
          <a:p>
            <a:pPr lvl="0"/>
            <a:r>
              <a:rPr lang="en-US" dirty="0" smtClean="0"/>
              <a:t>Text or image</a:t>
            </a:r>
            <a:endParaRPr lang="en-US" dirty="0"/>
          </a:p>
        </p:txBody>
      </p:sp>
      <p:sp>
        <p:nvSpPr>
          <p:cNvPr id="7" name="Title 6"/>
          <p:cNvSpPr>
            <a:spLocks noGrp="1"/>
          </p:cNvSpPr>
          <p:nvPr>
            <p:ph type="title" hasCustomPrompt="1"/>
          </p:nvPr>
        </p:nvSpPr>
        <p:spPr>
          <a:xfrm>
            <a:off x="829738" y="0"/>
            <a:ext cx="8068729" cy="711200"/>
          </a:xfrm>
          <a:prstGeom prst="rect">
            <a:avLst/>
          </a:prstGeom>
        </p:spPr>
        <p:txBody>
          <a:bodyPr vert="horz" anchor="ctr"/>
          <a:lstStyle>
            <a:lvl1pPr algn="l">
              <a:defRPr sz="2800">
                <a:ln>
                  <a:noFill/>
                </a:ln>
                <a:solidFill>
                  <a:schemeClr val="bg1"/>
                </a:solidFill>
                <a:latin typeface="Helvetica"/>
                <a:cs typeface="Helvetica"/>
              </a:defRPr>
            </a:lvl1pPr>
          </a:lstStyle>
          <a:p>
            <a:r>
              <a:rPr lang="en-US" dirty="0" smtClean="0"/>
              <a:t>Header</a:t>
            </a:r>
            <a:endParaRPr lang="en-US" dirty="0"/>
          </a:p>
        </p:txBody>
      </p:sp>
    </p:spTree>
    <p:extLst>
      <p:ext uri="{BB962C8B-B14F-4D97-AF65-F5344CB8AC3E}">
        <p14:creationId xmlns:p14="http://schemas.microsoft.com/office/powerpoint/2010/main" val="171892609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Blue divider">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793461" y="1303880"/>
            <a:ext cx="6835006" cy="3953920"/>
          </a:xfrm>
          <a:prstGeom prst="rect">
            <a:avLst/>
          </a:prstGeom>
        </p:spPr>
        <p:txBody>
          <a:bodyPr vert="horz"/>
          <a:lstStyle>
            <a:lvl1pPr marL="0" indent="0">
              <a:buNone/>
              <a:defRPr sz="5400">
                <a:ln>
                  <a:noFill/>
                </a:ln>
                <a:solidFill>
                  <a:srgbClr val="FFFFFF"/>
                </a:solidFill>
                <a:latin typeface="Helvetica"/>
                <a:cs typeface="Helvetica"/>
              </a:defRPr>
            </a:lvl1pPr>
          </a:lstStyle>
          <a:p>
            <a:pPr lvl="0"/>
            <a:r>
              <a:rPr lang="en-US" dirty="0" smtClean="0"/>
              <a:t>Divider text</a:t>
            </a:r>
            <a:endParaRPr lang="en-US" dirty="0"/>
          </a:p>
        </p:txBody>
      </p:sp>
    </p:spTree>
    <p:extLst>
      <p:ext uri="{BB962C8B-B14F-4D97-AF65-F5344CB8AC3E}">
        <p14:creationId xmlns:p14="http://schemas.microsoft.com/office/powerpoint/2010/main" val="208764429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Yellow with text">
    <p:spTree>
      <p:nvGrpSpPr>
        <p:cNvPr id="1" name=""/>
        <p:cNvGrpSpPr/>
        <p:nvPr/>
      </p:nvGrpSpPr>
      <p:grpSpPr>
        <a:xfrm>
          <a:off x="0" y="0"/>
          <a:ext cx="0" cy="0"/>
          <a:chOff x="0" y="0"/>
          <a:chExt cx="0" cy="0"/>
        </a:xfrm>
      </p:grpSpPr>
      <p:sp>
        <p:nvSpPr>
          <p:cNvPr id="4" name="Rectangle 3"/>
          <p:cNvSpPr/>
          <p:nvPr userDrawn="1"/>
        </p:nvSpPr>
        <p:spPr>
          <a:xfrm>
            <a:off x="0" y="-2659"/>
            <a:ext cx="9144000" cy="685800"/>
          </a:xfrm>
          <a:prstGeom prst="rect">
            <a:avLst/>
          </a:prstGeom>
          <a:solidFill>
            <a:schemeClr val="bg1"/>
          </a:solidFill>
          <a:ln>
            <a:noFill/>
          </a:ln>
          <a:effectLst>
            <a:outerShdw blurRad="50800" dist="38100" dir="270000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6" name="Text Placeholder 5"/>
          <p:cNvSpPr>
            <a:spLocks noGrp="1"/>
          </p:cNvSpPr>
          <p:nvPr>
            <p:ph type="body" sz="quarter" idx="12" hasCustomPrompt="1"/>
          </p:nvPr>
        </p:nvSpPr>
        <p:spPr>
          <a:xfrm>
            <a:off x="804863" y="1600200"/>
            <a:ext cx="7678737" cy="4224338"/>
          </a:xfrm>
          <a:prstGeom prst="rect">
            <a:avLst/>
          </a:prstGeom>
        </p:spPr>
        <p:txBody>
          <a:bodyPr vert="horz"/>
          <a:lstStyle>
            <a:lvl1pPr marL="0" indent="0">
              <a:buNone/>
              <a:defRPr sz="3200">
                <a:solidFill>
                  <a:schemeClr val="bg1"/>
                </a:solidFill>
                <a:latin typeface="Helvetica"/>
                <a:cs typeface="Helvetica"/>
              </a:defRPr>
            </a:lvl1pPr>
            <a:lvl2pPr>
              <a:buNone/>
              <a:defRPr sz="3200">
                <a:solidFill>
                  <a:srgbClr val="6A737B"/>
                </a:solidFill>
                <a:latin typeface="Helvetica"/>
                <a:cs typeface="Helvetica"/>
              </a:defRPr>
            </a:lvl2pPr>
            <a:lvl3pPr>
              <a:buNone/>
              <a:defRPr sz="3200">
                <a:solidFill>
                  <a:srgbClr val="6A737B"/>
                </a:solidFill>
                <a:latin typeface="Helvetica"/>
                <a:cs typeface="Helvetica"/>
              </a:defRPr>
            </a:lvl3pPr>
            <a:lvl4pPr>
              <a:buNone/>
              <a:defRPr sz="3200">
                <a:solidFill>
                  <a:srgbClr val="6A737B"/>
                </a:solidFill>
                <a:latin typeface="Helvetica"/>
                <a:cs typeface="Helvetica"/>
              </a:defRPr>
            </a:lvl4pPr>
            <a:lvl5pPr>
              <a:buNone/>
              <a:defRPr sz="3200">
                <a:solidFill>
                  <a:srgbClr val="6A737B"/>
                </a:solidFill>
                <a:latin typeface="Helvetica"/>
                <a:cs typeface="Helvetica"/>
              </a:defRPr>
            </a:lvl5pPr>
          </a:lstStyle>
          <a:p>
            <a:pPr lvl="0"/>
            <a:r>
              <a:rPr lang="en-US" dirty="0" smtClean="0"/>
              <a:t>Text</a:t>
            </a:r>
            <a:endParaRPr lang="en-US" dirty="0"/>
          </a:p>
        </p:txBody>
      </p:sp>
      <p:sp>
        <p:nvSpPr>
          <p:cNvPr id="11" name="Text Placeholder 10"/>
          <p:cNvSpPr>
            <a:spLocks noGrp="1"/>
          </p:cNvSpPr>
          <p:nvPr>
            <p:ph type="body" sz="quarter" idx="13" hasCustomPrompt="1"/>
          </p:nvPr>
        </p:nvSpPr>
        <p:spPr>
          <a:xfrm>
            <a:off x="804863" y="-2659"/>
            <a:ext cx="7678737" cy="677863"/>
          </a:xfrm>
          <a:prstGeom prst="rect">
            <a:avLst/>
          </a:prstGeom>
        </p:spPr>
        <p:txBody>
          <a:bodyPr vert="horz" anchor="ctr"/>
          <a:lstStyle>
            <a:lvl1pPr marL="0" indent="0" algn="l">
              <a:buNone/>
              <a:defRPr sz="1800">
                <a:solidFill>
                  <a:schemeClr val="accent5"/>
                </a:solidFill>
                <a:latin typeface="Helvetica"/>
                <a:cs typeface="Helvetica"/>
              </a:defRPr>
            </a:lvl1pPr>
            <a:lvl2pPr>
              <a:buNone/>
              <a:defRPr sz="1800">
                <a:solidFill>
                  <a:srgbClr val="6A737B"/>
                </a:solidFill>
                <a:latin typeface="Helvetica"/>
                <a:cs typeface="Helvetica"/>
              </a:defRPr>
            </a:lvl2pPr>
            <a:lvl3pPr>
              <a:buNone/>
              <a:defRPr sz="1800">
                <a:solidFill>
                  <a:srgbClr val="6A737B"/>
                </a:solidFill>
                <a:latin typeface="Helvetica"/>
                <a:cs typeface="Helvetica"/>
              </a:defRPr>
            </a:lvl3pPr>
            <a:lvl4pPr>
              <a:buNone/>
              <a:defRPr sz="1800">
                <a:solidFill>
                  <a:srgbClr val="6A737B"/>
                </a:solidFill>
                <a:latin typeface="Helvetica"/>
                <a:cs typeface="Helvetica"/>
              </a:defRPr>
            </a:lvl4pPr>
            <a:lvl5pPr>
              <a:buNone/>
              <a:defRPr sz="1800">
                <a:solidFill>
                  <a:srgbClr val="6A737B"/>
                </a:solidFill>
                <a:latin typeface="Helvetica"/>
                <a:cs typeface="Helvetica"/>
              </a:defRPr>
            </a:lvl5pPr>
          </a:lstStyle>
          <a:p>
            <a:pPr lvl="0"/>
            <a:r>
              <a:rPr lang="en-US" dirty="0" smtClean="0"/>
              <a:t>Header</a:t>
            </a:r>
            <a:endParaRPr lang="en-US" dirty="0"/>
          </a:p>
        </p:txBody>
      </p:sp>
    </p:spTree>
    <p:extLst>
      <p:ext uri="{BB962C8B-B14F-4D97-AF65-F5344CB8AC3E}">
        <p14:creationId xmlns:p14="http://schemas.microsoft.com/office/powerpoint/2010/main" val="59271904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Green header">
    <p:spTree>
      <p:nvGrpSpPr>
        <p:cNvPr id="1" name=""/>
        <p:cNvGrpSpPr/>
        <p:nvPr/>
      </p:nvGrpSpPr>
      <p:grpSpPr>
        <a:xfrm>
          <a:off x="0" y="0"/>
          <a:ext cx="0" cy="0"/>
          <a:chOff x="0" y="0"/>
          <a:chExt cx="0" cy="0"/>
        </a:xfrm>
      </p:grpSpPr>
      <p:sp>
        <p:nvSpPr>
          <p:cNvPr id="2" name="Content Placeholder 5"/>
          <p:cNvSpPr>
            <a:spLocks noGrp="1"/>
          </p:cNvSpPr>
          <p:nvPr>
            <p:ph sz="quarter" idx="10" hasCustomPrompt="1"/>
          </p:nvPr>
        </p:nvSpPr>
        <p:spPr>
          <a:xfrm>
            <a:off x="838727" y="1625594"/>
            <a:ext cx="7458606" cy="4436539"/>
          </a:xfrm>
          <a:prstGeom prst="rect">
            <a:avLst/>
          </a:prstGeom>
        </p:spPr>
        <p:txBody>
          <a:bodyPr vert="horz"/>
          <a:lstStyle>
            <a:lvl1pPr marL="0" indent="0">
              <a:buNone/>
              <a:defRPr>
                <a:ln>
                  <a:noFill/>
                </a:ln>
                <a:solidFill>
                  <a:schemeClr val="accent5"/>
                </a:solidFill>
                <a:latin typeface="Helvetica"/>
                <a:cs typeface="Helvetica"/>
              </a:defRPr>
            </a:lvl1pPr>
          </a:lstStyle>
          <a:p>
            <a:pPr lvl="0"/>
            <a:r>
              <a:rPr lang="en-US" dirty="0" smtClean="0"/>
              <a:t>Text or image</a:t>
            </a:r>
            <a:endParaRPr lang="en-US" dirty="0"/>
          </a:p>
        </p:txBody>
      </p:sp>
      <p:sp>
        <p:nvSpPr>
          <p:cNvPr id="3" name="Title 6"/>
          <p:cNvSpPr>
            <a:spLocks noGrp="1"/>
          </p:cNvSpPr>
          <p:nvPr>
            <p:ph type="title" hasCustomPrompt="1"/>
          </p:nvPr>
        </p:nvSpPr>
        <p:spPr>
          <a:xfrm>
            <a:off x="829738" y="0"/>
            <a:ext cx="8068729" cy="711200"/>
          </a:xfrm>
          <a:prstGeom prst="rect">
            <a:avLst/>
          </a:prstGeom>
        </p:spPr>
        <p:txBody>
          <a:bodyPr vert="horz" anchor="ctr"/>
          <a:lstStyle>
            <a:lvl1pPr algn="l">
              <a:defRPr sz="2800">
                <a:ln>
                  <a:noFill/>
                </a:ln>
                <a:solidFill>
                  <a:schemeClr val="bg1"/>
                </a:solidFill>
                <a:latin typeface="Helvetica"/>
                <a:cs typeface="Helvetica"/>
              </a:defRPr>
            </a:lvl1pPr>
          </a:lstStyle>
          <a:p>
            <a:r>
              <a:rPr lang="en-US" dirty="0" smtClean="0"/>
              <a:t>Header</a:t>
            </a:r>
            <a:endParaRPr lang="en-US" dirty="0"/>
          </a:p>
        </p:txBody>
      </p:sp>
    </p:spTree>
    <p:extLst>
      <p:ext uri="{BB962C8B-B14F-4D97-AF65-F5344CB8AC3E}">
        <p14:creationId xmlns:p14="http://schemas.microsoft.com/office/powerpoint/2010/main" val="215850938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C92AD7B-ADF1-4A47-AB6D-BED958454616}" type="datetimeFigureOut">
              <a:rPr lang="en-US" smtClean="0">
                <a:solidFill>
                  <a:prstClr val="black"/>
                </a:solidFill>
                <a:latin typeface="Calibri"/>
              </a:rPr>
              <a:pPr/>
              <a:t>1/11/16</a:t>
            </a:fld>
            <a:endParaRPr lang="en-US">
              <a:solidFill>
                <a:prstClr val="black"/>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Calibri"/>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751CF5D-76DA-C64F-A63A-FEFC588996C9}"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06312656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Orange. White text">
    <p:spTree>
      <p:nvGrpSpPr>
        <p:cNvPr id="1" name=""/>
        <p:cNvGrpSpPr/>
        <p:nvPr/>
      </p:nvGrpSpPr>
      <p:grpSpPr>
        <a:xfrm>
          <a:off x="0" y="0"/>
          <a:ext cx="0" cy="0"/>
          <a:chOff x="0" y="0"/>
          <a:chExt cx="0" cy="0"/>
        </a:xfrm>
      </p:grpSpPr>
      <p:sp>
        <p:nvSpPr>
          <p:cNvPr id="4" name="Rectangle 3"/>
          <p:cNvSpPr/>
          <p:nvPr userDrawn="1"/>
        </p:nvSpPr>
        <p:spPr>
          <a:xfrm>
            <a:off x="0" y="-2659"/>
            <a:ext cx="9144000" cy="685800"/>
          </a:xfrm>
          <a:prstGeom prst="rect">
            <a:avLst/>
          </a:prstGeom>
          <a:solidFill>
            <a:schemeClr val="bg1"/>
          </a:solidFill>
          <a:ln>
            <a:noFill/>
          </a:ln>
          <a:effectLst>
            <a:outerShdw blurRad="50800" dist="38100" dir="270000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6" name="Text Placeholder 5"/>
          <p:cNvSpPr>
            <a:spLocks noGrp="1"/>
          </p:cNvSpPr>
          <p:nvPr>
            <p:ph type="body" sz="quarter" idx="11" hasCustomPrompt="1"/>
          </p:nvPr>
        </p:nvSpPr>
        <p:spPr>
          <a:xfrm>
            <a:off x="778411" y="-2659"/>
            <a:ext cx="8187795" cy="685801"/>
          </a:xfrm>
          <a:prstGeom prst="rect">
            <a:avLst/>
          </a:prstGeom>
        </p:spPr>
        <p:txBody>
          <a:bodyPr vert="horz" anchor="ctr"/>
          <a:lstStyle>
            <a:lvl1pPr marL="0" indent="0" algn="l">
              <a:buNone/>
              <a:defRPr sz="2800">
                <a:ln>
                  <a:noFill/>
                </a:ln>
                <a:solidFill>
                  <a:schemeClr val="accent5"/>
                </a:solidFill>
                <a:latin typeface="Helvetica"/>
                <a:cs typeface="Helvetica"/>
              </a:defRPr>
            </a:lvl1pPr>
          </a:lstStyle>
          <a:p>
            <a:pPr lvl="0"/>
            <a:r>
              <a:rPr lang="en-US" dirty="0" smtClean="0"/>
              <a:t>Header</a:t>
            </a:r>
            <a:endParaRPr lang="en-US" dirty="0"/>
          </a:p>
        </p:txBody>
      </p:sp>
      <p:sp>
        <p:nvSpPr>
          <p:cNvPr id="8" name="Text Placeholder 7"/>
          <p:cNvSpPr>
            <a:spLocks noGrp="1"/>
          </p:cNvSpPr>
          <p:nvPr>
            <p:ph type="body" sz="quarter" idx="12" hasCustomPrompt="1"/>
          </p:nvPr>
        </p:nvSpPr>
        <p:spPr>
          <a:xfrm>
            <a:off x="777875" y="1413933"/>
            <a:ext cx="7409392" cy="4588934"/>
          </a:xfrm>
          <a:prstGeom prst="rect">
            <a:avLst/>
          </a:prstGeom>
        </p:spPr>
        <p:txBody>
          <a:bodyPr vert="horz"/>
          <a:lstStyle>
            <a:lvl1pPr>
              <a:buNone/>
              <a:defRPr>
                <a:solidFill>
                  <a:schemeClr val="bg1"/>
                </a:solidFill>
                <a:latin typeface="HelveCompressed"/>
                <a:cs typeface="HelveCompressed"/>
              </a:defRPr>
            </a:lvl1pPr>
          </a:lstStyle>
          <a:p>
            <a:pPr lvl="0"/>
            <a:r>
              <a:rPr lang="en-US" dirty="0" smtClean="0"/>
              <a:t>Text</a:t>
            </a:r>
            <a:endParaRPr lang="en-US" dirty="0"/>
          </a:p>
        </p:txBody>
      </p:sp>
    </p:spTree>
    <p:extLst>
      <p:ext uri="{BB962C8B-B14F-4D97-AF65-F5344CB8AC3E}">
        <p14:creationId xmlns:p14="http://schemas.microsoft.com/office/powerpoint/2010/main" val="151347688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Yellow divider">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785813" y="1320798"/>
            <a:ext cx="7807854" cy="4682069"/>
          </a:xfrm>
          <a:prstGeom prst="rect">
            <a:avLst/>
          </a:prstGeom>
        </p:spPr>
        <p:txBody>
          <a:bodyPr vert="horz"/>
          <a:lstStyle>
            <a:lvl1pPr marL="0" indent="0">
              <a:buNone/>
              <a:defRPr sz="5400">
                <a:solidFill>
                  <a:srgbClr val="FFFFFF"/>
                </a:solidFill>
                <a:latin typeface="Helvetica"/>
                <a:cs typeface="Helvetica"/>
              </a:defRPr>
            </a:lvl1pPr>
          </a:lstStyle>
          <a:p>
            <a:pPr lvl="0"/>
            <a:r>
              <a:rPr lang="en-US" dirty="0" smtClean="0"/>
              <a:t>Divider text</a:t>
            </a:r>
            <a:endParaRPr lang="en-US" dirty="0"/>
          </a:p>
        </p:txBody>
      </p:sp>
    </p:spTree>
    <p:extLst>
      <p:ext uri="{BB962C8B-B14F-4D97-AF65-F5344CB8AC3E}">
        <p14:creationId xmlns:p14="http://schemas.microsoft.com/office/powerpoint/2010/main" val="3009672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lue with text">
    <p:spTree>
      <p:nvGrpSpPr>
        <p:cNvPr id="1" name=""/>
        <p:cNvGrpSpPr/>
        <p:nvPr/>
      </p:nvGrpSpPr>
      <p:grpSpPr>
        <a:xfrm>
          <a:off x="0" y="0"/>
          <a:ext cx="0" cy="0"/>
          <a:chOff x="0" y="0"/>
          <a:chExt cx="0" cy="0"/>
        </a:xfrm>
      </p:grpSpPr>
      <p:sp>
        <p:nvSpPr>
          <p:cNvPr id="4" name="Rectangle 3"/>
          <p:cNvSpPr/>
          <p:nvPr userDrawn="1"/>
        </p:nvSpPr>
        <p:spPr>
          <a:xfrm>
            <a:off x="0" y="-2659"/>
            <a:ext cx="9144000" cy="685800"/>
          </a:xfrm>
          <a:prstGeom prst="rect">
            <a:avLst/>
          </a:prstGeom>
          <a:solidFill>
            <a:schemeClr val="bg1"/>
          </a:solidFill>
          <a:ln>
            <a:noFill/>
          </a:ln>
          <a:effectLst>
            <a:outerShdw blurRad="50800" dist="38100" dir="270000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 Placeholder 5"/>
          <p:cNvSpPr>
            <a:spLocks noGrp="1"/>
          </p:cNvSpPr>
          <p:nvPr>
            <p:ph type="body" sz="quarter" idx="12" hasCustomPrompt="1"/>
          </p:nvPr>
        </p:nvSpPr>
        <p:spPr>
          <a:xfrm>
            <a:off x="804863" y="1600200"/>
            <a:ext cx="7678737" cy="4224338"/>
          </a:xfrm>
          <a:prstGeom prst="rect">
            <a:avLst/>
          </a:prstGeom>
        </p:spPr>
        <p:txBody>
          <a:bodyPr vert="horz"/>
          <a:lstStyle>
            <a:lvl1pPr marL="0" indent="0">
              <a:buNone/>
              <a:defRPr sz="3200">
                <a:solidFill>
                  <a:schemeClr val="bg1"/>
                </a:solidFill>
                <a:latin typeface="Helvetica"/>
                <a:cs typeface="Helvetica"/>
              </a:defRPr>
            </a:lvl1pPr>
            <a:lvl2pPr>
              <a:buNone/>
              <a:defRPr sz="3200">
                <a:solidFill>
                  <a:srgbClr val="6A737B"/>
                </a:solidFill>
                <a:latin typeface="Helvetica"/>
                <a:cs typeface="Helvetica"/>
              </a:defRPr>
            </a:lvl2pPr>
            <a:lvl3pPr>
              <a:buNone/>
              <a:defRPr sz="3200">
                <a:solidFill>
                  <a:srgbClr val="6A737B"/>
                </a:solidFill>
                <a:latin typeface="Helvetica"/>
                <a:cs typeface="Helvetica"/>
              </a:defRPr>
            </a:lvl3pPr>
            <a:lvl4pPr>
              <a:buNone/>
              <a:defRPr sz="3200">
                <a:solidFill>
                  <a:srgbClr val="6A737B"/>
                </a:solidFill>
                <a:latin typeface="Helvetica"/>
                <a:cs typeface="Helvetica"/>
              </a:defRPr>
            </a:lvl4pPr>
            <a:lvl5pPr>
              <a:buNone/>
              <a:defRPr sz="3200">
                <a:solidFill>
                  <a:srgbClr val="6A737B"/>
                </a:solidFill>
                <a:latin typeface="Helvetica"/>
                <a:cs typeface="Helvetica"/>
              </a:defRPr>
            </a:lvl5pPr>
          </a:lstStyle>
          <a:p>
            <a:pPr lvl="0"/>
            <a:r>
              <a:rPr lang="en-US" dirty="0" smtClean="0"/>
              <a:t>Text</a:t>
            </a:r>
            <a:endParaRPr lang="en-US" dirty="0"/>
          </a:p>
        </p:txBody>
      </p:sp>
      <p:sp>
        <p:nvSpPr>
          <p:cNvPr id="7" name="Text Placeholder 10"/>
          <p:cNvSpPr>
            <a:spLocks noGrp="1"/>
          </p:cNvSpPr>
          <p:nvPr>
            <p:ph type="body" sz="quarter" idx="13" hasCustomPrompt="1"/>
          </p:nvPr>
        </p:nvSpPr>
        <p:spPr>
          <a:xfrm>
            <a:off x="804863" y="-2659"/>
            <a:ext cx="7678737" cy="677863"/>
          </a:xfrm>
          <a:prstGeom prst="rect">
            <a:avLst/>
          </a:prstGeom>
        </p:spPr>
        <p:txBody>
          <a:bodyPr vert="horz" anchor="ctr"/>
          <a:lstStyle>
            <a:lvl1pPr marL="0" indent="0" algn="l">
              <a:buNone/>
              <a:defRPr sz="2800">
                <a:solidFill>
                  <a:schemeClr val="accent5"/>
                </a:solidFill>
                <a:latin typeface="Helvetica"/>
                <a:cs typeface="Helvetica"/>
              </a:defRPr>
            </a:lvl1pPr>
            <a:lvl2pPr>
              <a:buNone/>
              <a:defRPr sz="1800">
                <a:solidFill>
                  <a:srgbClr val="6A737B"/>
                </a:solidFill>
                <a:latin typeface="Helvetica"/>
                <a:cs typeface="Helvetica"/>
              </a:defRPr>
            </a:lvl2pPr>
            <a:lvl3pPr>
              <a:buNone/>
              <a:defRPr sz="1800">
                <a:solidFill>
                  <a:srgbClr val="6A737B"/>
                </a:solidFill>
                <a:latin typeface="Helvetica"/>
                <a:cs typeface="Helvetica"/>
              </a:defRPr>
            </a:lvl3pPr>
            <a:lvl4pPr>
              <a:buNone/>
              <a:defRPr sz="1800">
                <a:solidFill>
                  <a:srgbClr val="6A737B"/>
                </a:solidFill>
                <a:latin typeface="Helvetica"/>
                <a:cs typeface="Helvetica"/>
              </a:defRPr>
            </a:lvl4pPr>
            <a:lvl5pPr>
              <a:buNone/>
              <a:defRPr sz="1800">
                <a:solidFill>
                  <a:srgbClr val="6A737B"/>
                </a:solidFill>
                <a:latin typeface="Helvetica"/>
                <a:cs typeface="Helvetica"/>
              </a:defRPr>
            </a:lvl5pPr>
          </a:lstStyle>
          <a:p>
            <a:pPr lvl="0"/>
            <a:r>
              <a:rPr lang="en-US" dirty="0" smtClean="0"/>
              <a:t>Header</a:t>
            </a:r>
            <a:endParaRPr lang="en-US" dirty="0"/>
          </a:p>
        </p:txBody>
      </p:sp>
    </p:spTree>
    <p:extLst>
      <p:ext uri="{BB962C8B-B14F-4D97-AF65-F5344CB8AC3E}">
        <p14:creationId xmlns:p14="http://schemas.microsoft.com/office/powerpoint/2010/main" val="2171093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Orange. White text">
    <p:spTree>
      <p:nvGrpSpPr>
        <p:cNvPr id="1" name=""/>
        <p:cNvGrpSpPr/>
        <p:nvPr/>
      </p:nvGrpSpPr>
      <p:grpSpPr>
        <a:xfrm>
          <a:off x="0" y="0"/>
          <a:ext cx="0" cy="0"/>
          <a:chOff x="0" y="0"/>
          <a:chExt cx="0" cy="0"/>
        </a:xfrm>
      </p:grpSpPr>
      <p:sp>
        <p:nvSpPr>
          <p:cNvPr id="4" name="Rectangle 3"/>
          <p:cNvSpPr/>
          <p:nvPr userDrawn="1"/>
        </p:nvSpPr>
        <p:spPr>
          <a:xfrm>
            <a:off x="0" y="-2659"/>
            <a:ext cx="9144000" cy="685800"/>
          </a:xfrm>
          <a:prstGeom prst="rect">
            <a:avLst/>
          </a:prstGeom>
          <a:solidFill>
            <a:schemeClr val="bg1"/>
          </a:solidFill>
          <a:ln>
            <a:noFill/>
          </a:ln>
          <a:effectLst>
            <a:outerShdw blurRad="50800" dist="38100" dir="270000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 Placeholder 5"/>
          <p:cNvSpPr>
            <a:spLocks noGrp="1"/>
          </p:cNvSpPr>
          <p:nvPr>
            <p:ph type="body" sz="quarter" idx="11" hasCustomPrompt="1"/>
          </p:nvPr>
        </p:nvSpPr>
        <p:spPr>
          <a:xfrm>
            <a:off x="778411" y="-2659"/>
            <a:ext cx="8187795" cy="685801"/>
          </a:xfrm>
          <a:prstGeom prst="rect">
            <a:avLst/>
          </a:prstGeom>
        </p:spPr>
        <p:txBody>
          <a:bodyPr vert="horz" anchor="ctr"/>
          <a:lstStyle>
            <a:lvl1pPr marL="0" indent="0" algn="l">
              <a:buNone/>
              <a:defRPr sz="2800">
                <a:ln>
                  <a:noFill/>
                </a:ln>
                <a:solidFill>
                  <a:schemeClr val="accent5"/>
                </a:solidFill>
                <a:latin typeface="Helvetica"/>
                <a:cs typeface="Helvetica"/>
              </a:defRPr>
            </a:lvl1pPr>
          </a:lstStyle>
          <a:p>
            <a:pPr lvl="0"/>
            <a:r>
              <a:rPr lang="en-US" dirty="0" smtClean="0"/>
              <a:t>Header</a:t>
            </a:r>
            <a:endParaRPr lang="en-US" dirty="0"/>
          </a:p>
        </p:txBody>
      </p:sp>
      <p:sp>
        <p:nvSpPr>
          <p:cNvPr id="8" name="Text Placeholder 7"/>
          <p:cNvSpPr>
            <a:spLocks noGrp="1"/>
          </p:cNvSpPr>
          <p:nvPr>
            <p:ph type="body" sz="quarter" idx="12" hasCustomPrompt="1"/>
          </p:nvPr>
        </p:nvSpPr>
        <p:spPr>
          <a:xfrm>
            <a:off x="777875" y="1413933"/>
            <a:ext cx="7409392" cy="4588934"/>
          </a:xfrm>
          <a:prstGeom prst="rect">
            <a:avLst/>
          </a:prstGeom>
        </p:spPr>
        <p:txBody>
          <a:bodyPr vert="horz"/>
          <a:lstStyle>
            <a:lvl1pPr>
              <a:buNone/>
              <a:defRPr>
                <a:solidFill>
                  <a:schemeClr val="bg1"/>
                </a:solidFill>
                <a:latin typeface="HelveCompressed"/>
                <a:cs typeface="HelveCompressed"/>
              </a:defRPr>
            </a:lvl1pPr>
          </a:lstStyle>
          <a:p>
            <a:pPr lvl="0"/>
            <a:r>
              <a:rPr lang="en-US" dirty="0" smtClean="0"/>
              <a:t>Text</a:t>
            </a:r>
            <a:endParaRPr lang="en-US" dirty="0"/>
          </a:p>
        </p:txBody>
      </p:sp>
    </p:spTree>
    <p:extLst>
      <p:ext uri="{BB962C8B-B14F-4D97-AF65-F5344CB8AC3E}">
        <p14:creationId xmlns:p14="http://schemas.microsoft.com/office/powerpoint/2010/main" val="2098502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png"/><Relationship Id="rId1" Type="http://schemas.openxmlformats.org/officeDocument/2006/relationships/slideLayout" Target="../slideLayouts/slideLayout30.xml"/><Relationship Id="rId2"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4" Type="http://schemas.openxmlformats.org/officeDocument/2006/relationships/image" Target="../media/image1.png"/><Relationship Id="rId5" Type="http://schemas.openxmlformats.org/officeDocument/2006/relationships/image" Target="../media/image3.png"/><Relationship Id="rId1" Type="http://schemas.openxmlformats.org/officeDocument/2006/relationships/slideLayout" Target="../slideLayouts/slideLayout31.xml"/><Relationship Id="rId2" Type="http://schemas.openxmlformats.org/officeDocument/2006/relationships/slideLayout" Target="../slideLayouts/slideLayout32.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35.xml"/><Relationship Id="rId4" Type="http://schemas.openxmlformats.org/officeDocument/2006/relationships/theme" Target="../theme/theme12.xml"/><Relationship Id="rId5" Type="http://schemas.openxmlformats.org/officeDocument/2006/relationships/image" Target="../media/image1.png"/><Relationship Id="rId6" Type="http://schemas.openxmlformats.org/officeDocument/2006/relationships/image" Target="../media/image3.png"/><Relationship Id="rId1" Type="http://schemas.openxmlformats.org/officeDocument/2006/relationships/slideLayout" Target="../slideLayouts/slideLayout33.xml"/><Relationship Id="rId2" Type="http://schemas.openxmlformats.org/officeDocument/2006/relationships/slideLayout" Target="../slideLayouts/slideLayout34.xml"/></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3.png"/><Relationship Id="rId1" Type="http://schemas.openxmlformats.org/officeDocument/2006/relationships/slideLayout" Target="../slideLayouts/slideLayout36.xml"/><Relationship Id="rId2" Type="http://schemas.openxmlformats.org/officeDocument/2006/relationships/slideLayout" Target="../slideLayouts/slideLayout37.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40.xml"/><Relationship Id="rId4" Type="http://schemas.openxmlformats.org/officeDocument/2006/relationships/slideLayout" Target="../slideLayouts/slideLayout41.xml"/><Relationship Id="rId5" Type="http://schemas.openxmlformats.org/officeDocument/2006/relationships/theme" Target="../theme/theme14.xml"/><Relationship Id="rId6" Type="http://schemas.openxmlformats.org/officeDocument/2006/relationships/image" Target="../media/image1.png"/><Relationship Id="rId7" Type="http://schemas.openxmlformats.org/officeDocument/2006/relationships/image" Target="../media/image3.png"/><Relationship Id="rId1" Type="http://schemas.openxmlformats.org/officeDocument/2006/relationships/slideLayout" Target="../slideLayouts/slideLayout38.xml"/><Relationship Id="rId2" Type="http://schemas.openxmlformats.org/officeDocument/2006/relationships/slideLayout" Target="../slideLayouts/slideLayout39.xml"/></Relationships>
</file>

<file path=ppt/slideMasters/_rels/slideMaster15.xml.rels><?xml version="1.0" encoding="UTF-8" standalone="yes"?>
<Relationships xmlns="http://schemas.openxmlformats.org/package/2006/relationships"><Relationship Id="rId3" Type="http://schemas.openxmlformats.org/officeDocument/2006/relationships/theme" Target="../theme/theme15.xml"/><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3.png"/><Relationship Id="rId1" Type="http://schemas.openxmlformats.org/officeDocument/2006/relationships/slideLayout" Target="../slideLayouts/slideLayout42.xml"/><Relationship Id="rId2" Type="http://schemas.openxmlformats.org/officeDocument/2006/relationships/slideLayout" Target="../slideLayouts/slideLayout43.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46.xml"/><Relationship Id="rId4" Type="http://schemas.openxmlformats.org/officeDocument/2006/relationships/slideLayout" Target="../slideLayouts/slideLayout47.xml"/><Relationship Id="rId5" Type="http://schemas.openxmlformats.org/officeDocument/2006/relationships/theme" Target="../theme/theme16.xml"/><Relationship Id="rId6" Type="http://schemas.openxmlformats.org/officeDocument/2006/relationships/image" Target="../media/image1.png"/><Relationship Id="rId7" Type="http://schemas.openxmlformats.org/officeDocument/2006/relationships/image" Target="../media/image3.png"/><Relationship Id="rId1" Type="http://schemas.openxmlformats.org/officeDocument/2006/relationships/slideLayout" Target="../slideLayouts/slideLayout44.xml"/><Relationship Id="rId2" Type="http://schemas.openxmlformats.org/officeDocument/2006/relationships/slideLayout" Target="../slideLayouts/slideLayout45.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theme" Target="../theme/theme17.xml"/><Relationship Id="rId9" Type="http://schemas.openxmlformats.org/officeDocument/2006/relationships/image" Target="../media/image2.png"/><Relationship Id="rId10" Type="http://schemas.openxmlformats.org/officeDocument/2006/relationships/image" Target="../media/image1.png"/><Relationship Id="rId11" Type="http://schemas.openxmlformats.org/officeDocument/2006/relationships/image" Target="../media/image3.png"/><Relationship Id="rId1" Type="http://schemas.openxmlformats.org/officeDocument/2006/relationships/slideLayout" Target="../slideLayouts/slideLayout48.xml"/><Relationship Id="rId2" Type="http://schemas.openxmlformats.org/officeDocument/2006/relationships/slideLayout" Target="../slideLayouts/slideLayout49.xml"/></Relationships>
</file>

<file path=ppt/slideMasters/_rels/slideMaster18.xml.rels><?xml version="1.0" encoding="UTF-8" standalone="yes"?>
<Relationships xmlns="http://schemas.openxmlformats.org/package/2006/relationships"><Relationship Id="rId3" Type="http://schemas.openxmlformats.org/officeDocument/2006/relationships/theme" Target="../theme/theme18.xml"/><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3.png"/><Relationship Id="rId1" Type="http://schemas.openxmlformats.org/officeDocument/2006/relationships/slideLayout" Target="../slideLayouts/slideLayout55.xml"/><Relationship Id="rId2" Type="http://schemas.openxmlformats.org/officeDocument/2006/relationships/slideLayout" Target="../slideLayouts/slideLayout56.xml"/></Relationships>
</file>

<file path=ppt/slideMasters/_rels/slideMaster19.xml.rels><?xml version="1.0" encoding="UTF-8" standalone="yes"?>
<Relationships xmlns="http://schemas.openxmlformats.org/package/2006/relationships"><Relationship Id="rId3" Type="http://schemas.openxmlformats.org/officeDocument/2006/relationships/slideLayout" Target="../slideLayouts/slideLayout59.xml"/><Relationship Id="rId4" Type="http://schemas.openxmlformats.org/officeDocument/2006/relationships/slideLayout" Target="../slideLayouts/slideLayout60.xml"/><Relationship Id="rId5" Type="http://schemas.openxmlformats.org/officeDocument/2006/relationships/slideLayout" Target="../slideLayouts/slideLayout61.xml"/><Relationship Id="rId6" Type="http://schemas.openxmlformats.org/officeDocument/2006/relationships/slideLayout" Target="../slideLayouts/slideLayout62.xml"/><Relationship Id="rId7" Type="http://schemas.openxmlformats.org/officeDocument/2006/relationships/slideLayout" Target="../slideLayouts/slideLayout63.xml"/><Relationship Id="rId8" Type="http://schemas.openxmlformats.org/officeDocument/2006/relationships/theme" Target="../theme/theme19.xml"/><Relationship Id="rId9" Type="http://schemas.openxmlformats.org/officeDocument/2006/relationships/image" Target="../media/image1.png"/><Relationship Id="rId10" Type="http://schemas.openxmlformats.org/officeDocument/2006/relationships/image" Target="../media/image3.png"/><Relationship Id="rId1" Type="http://schemas.openxmlformats.org/officeDocument/2006/relationships/slideLayout" Target="../slideLayouts/slideLayout57.xml"/><Relationship Id="rId2" Type="http://schemas.openxmlformats.org/officeDocument/2006/relationships/slideLayout" Target="../slideLayouts/slideLayout58.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3.png"/><Relationship Id="rId1" Type="http://schemas.openxmlformats.org/officeDocument/2006/relationships/slideLayout" Target="../slideLayouts/slideLayout5.xml"/><Relationship Id="rId2" Type="http://schemas.openxmlformats.org/officeDocument/2006/relationships/slideLayout" Target="../slideLayouts/slideLayout6.xml"/></Relationships>
</file>

<file path=ppt/slideMasters/_rels/slideMaster20.xml.rels><?xml version="1.0" encoding="UTF-8" standalone="yes"?>
<Relationships xmlns="http://schemas.openxmlformats.org/package/2006/relationships"><Relationship Id="rId3" Type="http://schemas.openxmlformats.org/officeDocument/2006/relationships/slideLayout" Target="../slideLayouts/slideLayout66.xml"/><Relationship Id="rId4" Type="http://schemas.openxmlformats.org/officeDocument/2006/relationships/theme" Target="../theme/theme20.xml"/><Relationship Id="rId5" Type="http://schemas.openxmlformats.org/officeDocument/2006/relationships/image" Target="../media/image2.png"/><Relationship Id="rId6" Type="http://schemas.openxmlformats.org/officeDocument/2006/relationships/image" Target="../media/image1.png"/><Relationship Id="rId7" Type="http://schemas.openxmlformats.org/officeDocument/2006/relationships/image" Target="../media/image3.png"/><Relationship Id="rId1" Type="http://schemas.openxmlformats.org/officeDocument/2006/relationships/slideLayout" Target="../slideLayouts/slideLayout64.xml"/><Relationship Id="rId2" Type="http://schemas.openxmlformats.org/officeDocument/2006/relationships/slideLayout" Target="../slideLayouts/slideLayout65.xml"/></Relationships>
</file>

<file path=ppt/slideMasters/_rels/slideMaster21.xml.rels><?xml version="1.0" encoding="UTF-8" standalone="yes"?>
<Relationships xmlns="http://schemas.openxmlformats.org/package/2006/relationships"><Relationship Id="rId3" Type="http://schemas.openxmlformats.org/officeDocument/2006/relationships/slideLayout" Target="../slideLayouts/slideLayout69.xml"/><Relationship Id="rId4" Type="http://schemas.openxmlformats.org/officeDocument/2006/relationships/theme" Target="../theme/theme21.xml"/><Relationship Id="rId5" Type="http://schemas.openxmlformats.org/officeDocument/2006/relationships/image" Target="../media/image1.png"/><Relationship Id="rId6" Type="http://schemas.openxmlformats.org/officeDocument/2006/relationships/image" Target="../media/image3.png"/><Relationship Id="rId1" Type="http://schemas.openxmlformats.org/officeDocument/2006/relationships/slideLayout" Target="../slideLayouts/slideLayout67.xml"/><Relationship Id="rId2" Type="http://schemas.openxmlformats.org/officeDocument/2006/relationships/slideLayout" Target="../slideLayouts/slideLayout68.xml"/></Relationships>
</file>

<file path=ppt/slideMasters/_rels/slideMaster22.xml.rels><?xml version="1.0" encoding="UTF-8" standalone="yes"?>
<Relationships xmlns="http://schemas.openxmlformats.org/package/2006/relationships"><Relationship Id="rId3" Type="http://schemas.openxmlformats.org/officeDocument/2006/relationships/slideLayout" Target="../slideLayouts/slideLayout72.xml"/><Relationship Id="rId4" Type="http://schemas.openxmlformats.org/officeDocument/2006/relationships/slideLayout" Target="../slideLayouts/slideLayout73.xml"/><Relationship Id="rId5" Type="http://schemas.openxmlformats.org/officeDocument/2006/relationships/slideLayout" Target="../slideLayouts/slideLayout74.xml"/><Relationship Id="rId6" Type="http://schemas.openxmlformats.org/officeDocument/2006/relationships/slideLayout" Target="../slideLayouts/slideLayout75.xml"/><Relationship Id="rId7" Type="http://schemas.openxmlformats.org/officeDocument/2006/relationships/slideLayout" Target="../slideLayouts/slideLayout76.xml"/><Relationship Id="rId8" Type="http://schemas.openxmlformats.org/officeDocument/2006/relationships/slideLayout" Target="../slideLayouts/slideLayout77.xml"/><Relationship Id="rId9" Type="http://schemas.openxmlformats.org/officeDocument/2006/relationships/theme" Target="../theme/theme22.xml"/><Relationship Id="rId10" Type="http://schemas.openxmlformats.org/officeDocument/2006/relationships/image" Target="../media/image1.png"/><Relationship Id="rId11" Type="http://schemas.openxmlformats.org/officeDocument/2006/relationships/image" Target="../media/image3.png"/><Relationship Id="rId1" Type="http://schemas.openxmlformats.org/officeDocument/2006/relationships/slideLayout" Target="../slideLayouts/slideLayout70.xml"/><Relationship Id="rId2" Type="http://schemas.openxmlformats.org/officeDocument/2006/relationships/slideLayout" Target="../slideLayouts/slideLayout7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theme" Target="../theme/theme3.xml"/><Relationship Id="rId6" Type="http://schemas.openxmlformats.org/officeDocument/2006/relationships/image" Target="../media/image1.png"/><Relationship Id="rId7"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theme" Target="../theme/theme4.xml"/><Relationship Id="rId9" Type="http://schemas.openxmlformats.org/officeDocument/2006/relationships/image" Target="../media/image2.png"/><Relationship Id="rId10" Type="http://schemas.openxmlformats.org/officeDocument/2006/relationships/image" Target="../media/image1.png"/><Relationship Id="rId11" Type="http://schemas.openxmlformats.org/officeDocument/2006/relationships/image" Target="../media/image3.png"/><Relationship Id="rId1" Type="http://schemas.openxmlformats.org/officeDocument/2006/relationships/slideLayout" Target="../slideLayouts/slideLayout11.xml"/><Relationship Id="rId2"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4" Type="http://schemas.openxmlformats.org/officeDocument/2006/relationships/theme" Target="../theme/theme5.xml"/><Relationship Id="rId5" Type="http://schemas.openxmlformats.org/officeDocument/2006/relationships/image" Target="../media/image1.png"/><Relationship Id="rId6" Type="http://schemas.openxmlformats.org/officeDocument/2006/relationships/image" Target="../media/image3.png"/><Relationship Id="rId1" Type="http://schemas.openxmlformats.org/officeDocument/2006/relationships/slideLayout" Target="../slideLayouts/slideLayout18.xml"/><Relationship Id="rId2" Type="http://schemas.openxmlformats.org/officeDocument/2006/relationships/slideLayout" Target="../slideLayouts/slideLayout19.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3.xml"/><Relationship Id="rId4" Type="http://schemas.openxmlformats.org/officeDocument/2006/relationships/theme" Target="../theme/theme6.xml"/><Relationship Id="rId5" Type="http://schemas.openxmlformats.org/officeDocument/2006/relationships/image" Target="../media/image2.png"/><Relationship Id="rId6" Type="http://schemas.openxmlformats.org/officeDocument/2006/relationships/image" Target="../media/image1.png"/><Relationship Id="rId7" Type="http://schemas.openxmlformats.org/officeDocument/2006/relationships/image" Target="../media/image3.png"/><Relationship Id="rId1" Type="http://schemas.openxmlformats.org/officeDocument/2006/relationships/slideLayout" Target="../slideLayouts/slideLayout21.xml"/><Relationship Id="rId2" Type="http://schemas.openxmlformats.org/officeDocument/2006/relationships/slideLayout" Target="../slideLayouts/slideLayout22.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6.xml"/><Relationship Id="rId4" Type="http://schemas.openxmlformats.org/officeDocument/2006/relationships/theme" Target="../theme/theme7.xml"/><Relationship Id="rId5" Type="http://schemas.openxmlformats.org/officeDocument/2006/relationships/image" Target="../media/image1.png"/><Relationship Id="rId6" Type="http://schemas.openxmlformats.org/officeDocument/2006/relationships/image" Target="../media/image3.png"/><Relationship Id="rId1" Type="http://schemas.openxmlformats.org/officeDocument/2006/relationships/slideLayout" Target="../slideLayouts/slideLayout24.xml"/><Relationship Id="rId2" Type="http://schemas.openxmlformats.org/officeDocument/2006/relationships/slideLayout" Target="../slideLayouts/slideLayout25.xml"/></Relationships>
</file>

<file path=ppt/slideMasters/_rels/slideMaster8.xml.rels><?xml version="1.0" encoding="UTF-8" standalone="yes"?>
<Relationships xmlns="http://schemas.openxmlformats.org/package/2006/relationships"><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29.xml"/><Relationship Id="rId4" Type="http://schemas.openxmlformats.org/officeDocument/2006/relationships/theme" Target="../theme/theme9.xml"/><Relationship Id="rId5" Type="http://schemas.openxmlformats.org/officeDocument/2006/relationships/image" Target="../media/image2.png"/><Relationship Id="rId6" Type="http://schemas.openxmlformats.org/officeDocument/2006/relationships/image" Target="../media/image1.png"/><Relationship Id="rId7" Type="http://schemas.openxmlformats.org/officeDocument/2006/relationships/image" Target="../media/image3.png"/><Relationship Id="rId1" Type="http://schemas.openxmlformats.org/officeDocument/2006/relationships/slideLayout" Target="../slideLayouts/slideLayout27.xml"/><Relationship Id="rId2"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0" y="-2659"/>
            <a:ext cx="9144000" cy="685800"/>
          </a:xfrm>
          <a:prstGeom prst="rect">
            <a:avLst/>
          </a:prstGeom>
          <a:solidFill>
            <a:srgbClr val="FFD457"/>
          </a:solidFill>
          <a:ln>
            <a:noFill/>
          </a:ln>
          <a:effectLst>
            <a:outerShdw blurRad="50800" dist="38100" dir="270000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Tag_Tagline.png"/>
          <p:cNvPicPr>
            <a:picLocks noChangeAspect="1"/>
          </p:cNvPicPr>
          <p:nvPr userDrawn="1"/>
        </p:nvPicPr>
        <p:blipFill>
          <a:blip r:embed="rId6"/>
          <a:stretch>
            <a:fillRect/>
          </a:stretch>
        </p:blipFill>
        <p:spPr>
          <a:xfrm>
            <a:off x="6313298" y="6454414"/>
            <a:ext cx="2305050" cy="174625"/>
          </a:xfrm>
          <a:prstGeom prst="rect">
            <a:avLst/>
          </a:prstGeom>
        </p:spPr>
      </p:pic>
      <p:sp>
        <p:nvSpPr>
          <p:cNvPr id="10" name="TextBox 9"/>
          <p:cNvSpPr txBox="1"/>
          <p:nvPr userDrawn="1"/>
        </p:nvSpPr>
        <p:spPr>
          <a:xfrm>
            <a:off x="8805333" y="6409263"/>
            <a:ext cx="338667" cy="338666"/>
          </a:xfrm>
          <a:prstGeom prst="rect">
            <a:avLst/>
          </a:prstGeom>
        </p:spPr>
        <p:txBody>
          <a:bodyPr vert="horz" wrap="square" lIns="91440" tIns="45720" rIns="91440" bIns="45720" rtlCol="0">
            <a:noAutofit/>
          </a:bodyPr>
          <a:lstStyle/>
          <a:p>
            <a:pPr marL="0" marR="0" indent="0" defTabSz="457200" rtl="0" eaLnBrk="1" fontAlgn="auto" latinLnBrk="0" hangingPunct="1">
              <a:lnSpc>
                <a:spcPct val="100000"/>
              </a:lnSpc>
              <a:spcBef>
                <a:spcPct val="20000"/>
              </a:spcBef>
              <a:spcAft>
                <a:spcPts val="0"/>
              </a:spcAft>
              <a:buClrTx/>
              <a:buSzTx/>
              <a:buFont typeface="Arial"/>
              <a:buNone/>
              <a:tabLst/>
            </a:pPr>
            <a:fld id="{483BACDE-7525-F04E-863D-A74C7995FBC3}" type="slidenum">
              <a:rPr kumimoji="0" lang="en-US" sz="1000" i="0" u="none" strike="noStrike" kern="1200" cap="none" spc="0" normalizeH="0" baseline="0" noProof="0" smtClean="0">
                <a:ln>
                  <a:noFill/>
                </a:ln>
                <a:solidFill>
                  <a:schemeClr val="tx2"/>
                </a:solidFill>
                <a:effectLst/>
                <a:uLnTx/>
                <a:uFillTx/>
                <a:latin typeface="Helvetica"/>
                <a:ea typeface="+mn-ea"/>
                <a:cs typeface="Helvetica"/>
              </a:rPr>
              <a:pPr marL="0" marR="0" indent="0" defTabSz="457200" rtl="0" eaLnBrk="1" fontAlgn="auto" latinLnBrk="0" hangingPunct="1">
                <a:lnSpc>
                  <a:spcPct val="100000"/>
                </a:lnSpc>
                <a:spcBef>
                  <a:spcPct val="20000"/>
                </a:spcBef>
                <a:spcAft>
                  <a:spcPts val="0"/>
                </a:spcAft>
                <a:buClrTx/>
                <a:buSzTx/>
                <a:buFont typeface="Arial"/>
                <a:buNone/>
                <a:tabLst/>
              </a:pPr>
              <a:t>‹#›</a:t>
            </a:fld>
            <a:endParaRPr kumimoji="0" lang="en-US" sz="1000" i="0" u="none" strike="noStrike" kern="1200" cap="none" spc="0" normalizeH="0" baseline="0" noProof="0" dirty="0" smtClean="0">
              <a:ln>
                <a:noFill/>
              </a:ln>
              <a:solidFill>
                <a:schemeClr val="tx2"/>
              </a:solidFill>
              <a:effectLst/>
              <a:uLnTx/>
              <a:uFillTx/>
              <a:latin typeface="Helvetica"/>
              <a:ea typeface="+mn-ea"/>
              <a:cs typeface="Helvetica"/>
            </a:endParaRPr>
          </a:p>
        </p:txBody>
      </p:sp>
    </p:spTree>
  </p:cSld>
  <p:clrMap bg1="lt1" tx1="dk1" bg2="lt2" tx2="dk2" accent1="accent1" accent2="accent2" accent3="accent3" accent4="accent4" accent5="accent5" accent6="accent6" hlink="hlink" folHlink="folHlink"/>
  <p:sldLayoutIdLst>
    <p:sldLayoutId id="2147483656" r:id="rId1"/>
    <p:sldLayoutId id="2147483680" r:id="rId2"/>
    <p:sldLayoutId id="2147483681" r:id="rId3"/>
    <p:sldLayoutId id="2147483682" r:id="rId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0" y="-2659"/>
            <a:ext cx="9144000" cy="685800"/>
          </a:xfrm>
          <a:prstGeom prst="rect">
            <a:avLst/>
          </a:prstGeom>
          <a:solidFill>
            <a:srgbClr val="4AA7DE"/>
          </a:solidFill>
          <a:ln>
            <a:noFill/>
          </a:ln>
          <a:effectLst>
            <a:outerShdw blurRad="50800" dist="38100" dir="270000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6" name="Picture 5" descr="Tag_Tagline.png"/>
          <p:cNvPicPr>
            <a:picLocks noChangeAspect="1"/>
          </p:cNvPicPr>
          <p:nvPr userDrawn="1"/>
        </p:nvPicPr>
        <p:blipFill>
          <a:blip r:embed="rId3"/>
          <a:stretch>
            <a:fillRect/>
          </a:stretch>
        </p:blipFill>
        <p:spPr>
          <a:xfrm>
            <a:off x="6313298" y="6454414"/>
            <a:ext cx="2305050" cy="174625"/>
          </a:xfrm>
          <a:prstGeom prst="rect">
            <a:avLst/>
          </a:prstGeom>
        </p:spPr>
      </p:pic>
      <p:sp>
        <p:nvSpPr>
          <p:cNvPr id="10" name="TextBox 9"/>
          <p:cNvSpPr txBox="1"/>
          <p:nvPr userDrawn="1"/>
        </p:nvSpPr>
        <p:spPr>
          <a:xfrm>
            <a:off x="8805333" y="6409263"/>
            <a:ext cx="338667" cy="338666"/>
          </a:xfrm>
          <a:prstGeom prst="rect">
            <a:avLst/>
          </a:prstGeom>
        </p:spPr>
        <p:txBody>
          <a:bodyPr vert="horz" wrap="square" lIns="91440" tIns="45720" rIns="91440" bIns="45720" rtlCol="0">
            <a:noAutofit/>
          </a:bodyPr>
          <a:lstStyle/>
          <a:p>
            <a:pPr>
              <a:spcBef>
                <a:spcPct val="20000"/>
              </a:spcBef>
              <a:buFont typeface="Arial"/>
              <a:buNone/>
            </a:pPr>
            <a:fld id="{483BACDE-7525-F04E-863D-A74C7995FBC3}" type="slidenum">
              <a:rPr lang="en-US" sz="1000" smtClean="0">
                <a:solidFill>
                  <a:srgbClr val="6A737B"/>
                </a:solidFill>
                <a:latin typeface="Helvetica"/>
                <a:cs typeface="Helvetica"/>
              </a:rPr>
              <a:pPr>
                <a:spcBef>
                  <a:spcPct val="20000"/>
                </a:spcBef>
                <a:buFont typeface="Arial"/>
                <a:buNone/>
              </a:pPr>
              <a:t>‹#›</a:t>
            </a:fld>
            <a:endParaRPr lang="en-US" sz="1000" dirty="0" smtClean="0">
              <a:solidFill>
                <a:srgbClr val="6A737B"/>
              </a:solidFill>
              <a:latin typeface="Helvetica"/>
              <a:cs typeface="Helvetica"/>
            </a:endParaRPr>
          </a:p>
        </p:txBody>
      </p:sp>
      <p:pic>
        <p:nvPicPr>
          <p:cNvPr id="7" name="Picture 6" descr="Tag_Logo_NoTaglineSmall.jpg"/>
          <p:cNvPicPr>
            <a:picLocks noChangeAspect="1"/>
          </p:cNvPicPr>
          <p:nvPr userDrawn="1"/>
        </p:nvPicPr>
        <p:blipFill>
          <a:blip r:embed="rId4"/>
          <a:stretch>
            <a:fillRect/>
          </a:stretch>
        </p:blipFill>
        <p:spPr>
          <a:xfrm>
            <a:off x="431801" y="6341943"/>
            <a:ext cx="1203960" cy="377348"/>
          </a:xfrm>
          <a:prstGeom prst="rect">
            <a:avLst/>
          </a:prstGeom>
        </p:spPr>
      </p:pic>
    </p:spTree>
    <p:extLst>
      <p:ext uri="{BB962C8B-B14F-4D97-AF65-F5344CB8AC3E}">
        <p14:creationId xmlns:p14="http://schemas.microsoft.com/office/powerpoint/2010/main" val="3936908616"/>
      </p:ext>
    </p:extLst>
  </p:cSld>
  <p:clrMap bg1="lt1" tx1="dk1" bg2="lt2" tx2="dk2" accent1="accent1" accent2="accent2" accent3="accent3" accent4="accent4" accent5="accent5" accent6="accent6" hlink="hlink" folHlink="folHlink"/>
  <p:sldLayoutIdLst>
    <p:sldLayoutId id="2147483703"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2659"/>
            <a:ext cx="9144000" cy="685800"/>
          </a:xfrm>
          <a:prstGeom prst="rect">
            <a:avLst/>
          </a:prstGeom>
          <a:solidFill>
            <a:schemeClr val="accent2"/>
          </a:solidFill>
          <a:ln>
            <a:noFill/>
          </a:ln>
          <a:effectLst>
            <a:outerShdw blurRad="50800" dist="38100" dir="270000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6" name="Picture 5" descr="Tag_Tagline.png"/>
          <p:cNvPicPr>
            <a:picLocks noChangeAspect="1"/>
          </p:cNvPicPr>
          <p:nvPr userDrawn="1"/>
        </p:nvPicPr>
        <p:blipFill>
          <a:blip r:embed="rId4"/>
          <a:stretch>
            <a:fillRect/>
          </a:stretch>
        </p:blipFill>
        <p:spPr>
          <a:xfrm>
            <a:off x="6313298" y="6454414"/>
            <a:ext cx="2305050" cy="174625"/>
          </a:xfrm>
          <a:prstGeom prst="rect">
            <a:avLst/>
          </a:prstGeom>
        </p:spPr>
      </p:pic>
      <p:sp>
        <p:nvSpPr>
          <p:cNvPr id="11" name="TextBox 10"/>
          <p:cNvSpPr txBox="1"/>
          <p:nvPr userDrawn="1"/>
        </p:nvSpPr>
        <p:spPr>
          <a:xfrm>
            <a:off x="8805333" y="6409263"/>
            <a:ext cx="338667" cy="338666"/>
          </a:xfrm>
          <a:prstGeom prst="rect">
            <a:avLst/>
          </a:prstGeom>
        </p:spPr>
        <p:txBody>
          <a:bodyPr vert="horz" wrap="square" lIns="91440" tIns="45720" rIns="91440" bIns="45720" rtlCol="0">
            <a:noAutofit/>
          </a:bodyPr>
          <a:lstStyle/>
          <a:p>
            <a:pPr>
              <a:spcBef>
                <a:spcPct val="20000"/>
              </a:spcBef>
              <a:buFont typeface="Arial"/>
              <a:buNone/>
            </a:pPr>
            <a:fld id="{483BACDE-7525-F04E-863D-A74C7995FBC3}" type="slidenum">
              <a:rPr lang="en-US" sz="1000" smtClean="0">
                <a:solidFill>
                  <a:srgbClr val="6A737B"/>
                </a:solidFill>
                <a:latin typeface="Helvetica"/>
                <a:cs typeface="Helvetica"/>
              </a:rPr>
              <a:pPr>
                <a:spcBef>
                  <a:spcPct val="20000"/>
                </a:spcBef>
                <a:buFont typeface="Arial"/>
                <a:buNone/>
              </a:pPr>
              <a:t>‹#›</a:t>
            </a:fld>
            <a:endParaRPr lang="en-US" sz="1000" dirty="0" smtClean="0">
              <a:solidFill>
                <a:srgbClr val="6A737B"/>
              </a:solidFill>
              <a:latin typeface="Helvetica"/>
              <a:cs typeface="Helvetica"/>
            </a:endParaRPr>
          </a:p>
        </p:txBody>
      </p:sp>
      <p:pic>
        <p:nvPicPr>
          <p:cNvPr id="7" name="Picture 6" descr="Tag_Logo_NoTaglineSmall.jpg"/>
          <p:cNvPicPr>
            <a:picLocks noChangeAspect="1"/>
          </p:cNvPicPr>
          <p:nvPr userDrawn="1"/>
        </p:nvPicPr>
        <p:blipFill>
          <a:blip r:embed="rId5"/>
          <a:stretch>
            <a:fillRect/>
          </a:stretch>
        </p:blipFill>
        <p:spPr>
          <a:xfrm>
            <a:off x="431801" y="6341943"/>
            <a:ext cx="1203960" cy="377348"/>
          </a:xfrm>
          <a:prstGeom prst="rect">
            <a:avLst/>
          </a:prstGeom>
        </p:spPr>
      </p:pic>
    </p:spTree>
    <p:extLst>
      <p:ext uri="{BB962C8B-B14F-4D97-AF65-F5344CB8AC3E}">
        <p14:creationId xmlns:p14="http://schemas.microsoft.com/office/powerpoint/2010/main" val="1423859347"/>
      </p:ext>
    </p:extLst>
  </p:cSld>
  <p:clrMap bg1="lt1" tx1="dk1" bg2="lt2" tx2="dk2" accent1="accent1" accent2="accent2" accent3="accent3" accent4="accent4" accent5="accent5" accent6="accent6" hlink="hlink" folHlink="folHlink"/>
  <p:sldLayoutIdLst>
    <p:sldLayoutId id="2147483712" r:id="rId1"/>
    <p:sldLayoutId id="2147483713"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0" y="-2659"/>
            <a:ext cx="9144000" cy="685800"/>
          </a:xfrm>
          <a:prstGeom prst="rect">
            <a:avLst/>
          </a:prstGeom>
          <a:solidFill>
            <a:srgbClr val="FFD457"/>
          </a:solidFill>
          <a:ln>
            <a:noFill/>
          </a:ln>
          <a:effectLst>
            <a:outerShdw blurRad="50800" dist="38100" dir="270000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6" name="Picture 5" descr="Tag_Tagline.png"/>
          <p:cNvPicPr>
            <a:picLocks noChangeAspect="1"/>
          </p:cNvPicPr>
          <p:nvPr userDrawn="1"/>
        </p:nvPicPr>
        <p:blipFill>
          <a:blip r:embed="rId5"/>
          <a:stretch>
            <a:fillRect/>
          </a:stretch>
        </p:blipFill>
        <p:spPr>
          <a:xfrm>
            <a:off x="6313298" y="6454414"/>
            <a:ext cx="2305050" cy="174625"/>
          </a:xfrm>
          <a:prstGeom prst="rect">
            <a:avLst/>
          </a:prstGeom>
        </p:spPr>
      </p:pic>
      <p:sp>
        <p:nvSpPr>
          <p:cNvPr id="10" name="TextBox 9"/>
          <p:cNvSpPr txBox="1"/>
          <p:nvPr userDrawn="1"/>
        </p:nvSpPr>
        <p:spPr>
          <a:xfrm>
            <a:off x="8805333" y="6409263"/>
            <a:ext cx="338667" cy="338666"/>
          </a:xfrm>
          <a:prstGeom prst="rect">
            <a:avLst/>
          </a:prstGeom>
        </p:spPr>
        <p:txBody>
          <a:bodyPr vert="horz" wrap="square" lIns="91440" tIns="45720" rIns="91440" bIns="45720" rtlCol="0">
            <a:noAutofit/>
          </a:bodyPr>
          <a:lstStyle/>
          <a:p>
            <a:pPr>
              <a:spcBef>
                <a:spcPct val="20000"/>
              </a:spcBef>
              <a:buFont typeface="Arial"/>
              <a:buNone/>
            </a:pPr>
            <a:fld id="{483BACDE-7525-F04E-863D-A74C7995FBC3}" type="slidenum">
              <a:rPr lang="en-US" sz="1000" smtClean="0">
                <a:solidFill>
                  <a:srgbClr val="6A737B"/>
                </a:solidFill>
                <a:latin typeface="Helvetica"/>
                <a:cs typeface="Helvetica"/>
              </a:rPr>
              <a:pPr>
                <a:spcBef>
                  <a:spcPct val="20000"/>
                </a:spcBef>
                <a:buFont typeface="Arial"/>
                <a:buNone/>
              </a:pPr>
              <a:t>‹#›</a:t>
            </a:fld>
            <a:endParaRPr lang="en-US" sz="1000" dirty="0" smtClean="0">
              <a:solidFill>
                <a:srgbClr val="6A737B"/>
              </a:solidFill>
              <a:latin typeface="Helvetica"/>
              <a:cs typeface="Helvetica"/>
            </a:endParaRPr>
          </a:p>
        </p:txBody>
      </p:sp>
      <p:pic>
        <p:nvPicPr>
          <p:cNvPr id="7" name="Picture 6" descr="Tag_Logo_NoTaglineSmall.jpg"/>
          <p:cNvPicPr>
            <a:picLocks noChangeAspect="1"/>
          </p:cNvPicPr>
          <p:nvPr userDrawn="1"/>
        </p:nvPicPr>
        <p:blipFill>
          <a:blip r:embed="rId6"/>
          <a:stretch>
            <a:fillRect/>
          </a:stretch>
        </p:blipFill>
        <p:spPr>
          <a:xfrm>
            <a:off x="431801" y="6341943"/>
            <a:ext cx="1203960" cy="377348"/>
          </a:xfrm>
          <a:prstGeom prst="rect">
            <a:avLst/>
          </a:prstGeom>
        </p:spPr>
      </p:pic>
    </p:spTree>
    <p:extLst>
      <p:ext uri="{BB962C8B-B14F-4D97-AF65-F5344CB8AC3E}">
        <p14:creationId xmlns:p14="http://schemas.microsoft.com/office/powerpoint/2010/main" val="3447934305"/>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0"/>
            <a:ext cx="9144000" cy="6172200"/>
          </a:xfrm>
          <a:prstGeom prst="rect">
            <a:avLst/>
          </a:prstGeom>
          <a:solidFill>
            <a:schemeClr val="accent2"/>
          </a:solidFill>
          <a:ln w="9525" cap="flat" cmpd="sng" algn="ctr">
            <a:noFill/>
            <a:prstDash val="solid"/>
          </a:ln>
          <a:effectLst>
            <a:outerShdw blurRad="40000" dist="23000" dir="5400000" rotWithShape="0">
              <a:srgbClr val="000000">
                <a:alpha val="35000"/>
              </a:srgbClr>
            </a:outerShdw>
          </a:effectLst>
        </p:spPr>
        <p:txBody>
          <a:bodyPr rtlCol="0" anchor="ctr"/>
          <a:lstStyle/>
          <a:p>
            <a:pPr algn="ctr" defTabSz="914400">
              <a:defRPr/>
            </a:pPr>
            <a:endParaRPr lang="en-US" kern="0" smtClean="0">
              <a:solidFill>
                <a:sysClr val="window" lastClr="FFFFFF"/>
              </a:solidFill>
              <a:latin typeface="Calibri"/>
            </a:endParaRPr>
          </a:p>
        </p:txBody>
      </p:sp>
      <p:pic>
        <p:nvPicPr>
          <p:cNvPr id="10" name="Picture 9" descr="yellowSwoosh.png"/>
          <p:cNvPicPr>
            <a:picLocks noChangeAspect="1"/>
          </p:cNvPicPr>
          <p:nvPr userDrawn="1"/>
        </p:nvPicPr>
        <p:blipFill>
          <a:blip r:embed="rId4"/>
          <a:srcRect r="5379" b="7561"/>
          <a:stretch>
            <a:fillRect/>
          </a:stretch>
        </p:blipFill>
        <p:spPr>
          <a:xfrm>
            <a:off x="5644091" y="2741252"/>
            <a:ext cx="3499909" cy="3430948"/>
          </a:xfrm>
          <a:prstGeom prst="rect">
            <a:avLst/>
          </a:prstGeom>
        </p:spPr>
      </p:pic>
      <p:pic>
        <p:nvPicPr>
          <p:cNvPr id="12" name="Picture 11" descr="Tag_Tagline.png"/>
          <p:cNvPicPr>
            <a:picLocks noChangeAspect="1"/>
          </p:cNvPicPr>
          <p:nvPr userDrawn="1"/>
        </p:nvPicPr>
        <p:blipFill>
          <a:blip r:embed="rId5"/>
          <a:stretch>
            <a:fillRect/>
          </a:stretch>
        </p:blipFill>
        <p:spPr>
          <a:xfrm>
            <a:off x="6313298" y="6454414"/>
            <a:ext cx="2305050" cy="174625"/>
          </a:xfrm>
          <a:prstGeom prst="rect">
            <a:avLst/>
          </a:prstGeom>
        </p:spPr>
      </p:pic>
      <p:sp>
        <p:nvSpPr>
          <p:cNvPr id="13" name="TextBox 12"/>
          <p:cNvSpPr txBox="1"/>
          <p:nvPr userDrawn="1"/>
        </p:nvSpPr>
        <p:spPr>
          <a:xfrm>
            <a:off x="8805333" y="6409263"/>
            <a:ext cx="338667" cy="338666"/>
          </a:xfrm>
          <a:prstGeom prst="rect">
            <a:avLst/>
          </a:prstGeom>
        </p:spPr>
        <p:txBody>
          <a:bodyPr vert="horz" wrap="square" lIns="91440" tIns="45720" rIns="91440" bIns="45720" rtlCol="0">
            <a:noAutofit/>
          </a:bodyPr>
          <a:lstStyle/>
          <a:p>
            <a:pPr>
              <a:spcBef>
                <a:spcPct val="20000"/>
              </a:spcBef>
              <a:buFont typeface="Arial"/>
              <a:buNone/>
            </a:pPr>
            <a:fld id="{483BACDE-7525-F04E-863D-A74C7995FBC3}" type="slidenum">
              <a:rPr lang="en-US" sz="1000" smtClean="0">
                <a:solidFill>
                  <a:srgbClr val="6A737B"/>
                </a:solidFill>
                <a:latin typeface="Helvetica"/>
                <a:cs typeface="Helvetica"/>
              </a:rPr>
              <a:pPr>
                <a:spcBef>
                  <a:spcPct val="20000"/>
                </a:spcBef>
                <a:buFont typeface="Arial"/>
                <a:buNone/>
              </a:pPr>
              <a:t>‹#›</a:t>
            </a:fld>
            <a:endParaRPr lang="en-US" sz="1000" dirty="0" smtClean="0">
              <a:solidFill>
                <a:srgbClr val="6A737B"/>
              </a:solidFill>
              <a:latin typeface="Helvetica"/>
              <a:cs typeface="Helvetica"/>
            </a:endParaRPr>
          </a:p>
        </p:txBody>
      </p:sp>
      <p:pic>
        <p:nvPicPr>
          <p:cNvPr id="7" name="Picture 6" descr="Tag_Logo_NoTaglineSmall.jpg"/>
          <p:cNvPicPr>
            <a:picLocks noChangeAspect="1"/>
          </p:cNvPicPr>
          <p:nvPr userDrawn="1"/>
        </p:nvPicPr>
        <p:blipFill>
          <a:blip r:embed="rId6"/>
          <a:stretch>
            <a:fillRect/>
          </a:stretch>
        </p:blipFill>
        <p:spPr>
          <a:xfrm>
            <a:off x="431801" y="6341943"/>
            <a:ext cx="1203960" cy="377348"/>
          </a:xfrm>
          <a:prstGeom prst="rect">
            <a:avLst/>
          </a:prstGeom>
        </p:spPr>
      </p:pic>
    </p:spTree>
    <p:extLst>
      <p:ext uri="{BB962C8B-B14F-4D97-AF65-F5344CB8AC3E}">
        <p14:creationId xmlns:p14="http://schemas.microsoft.com/office/powerpoint/2010/main" val="1277752"/>
      </p:ext>
    </p:extLst>
  </p:cSld>
  <p:clrMap bg1="lt1" tx1="dk1" bg2="lt2" tx2="dk2" accent1="accent1" accent2="accent2" accent3="accent3" accent4="accent4" accent5="accent5" accent6="accent6" hlink="hlink" folHlink="folHlink"/>
  <p:sldLayoutIdLst>
    <p:sldLayoutId id="2147483732" r:id="rId1"/>
    <p:sldLayoutId id="2147483733"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2659"/>
            <a:ext cx="9144000" cy="685800"/>
          </a:xfrm>
          <a:prstGeom prst="rect">
            <a:avLst/>
          </a:prstGeom>
          <a:solidFill>
            <a:schemeClr val="accent2"/>
          </a:solidFill>
          <a:ln>
            <a:noFill/>
          </a:ln>
          <a:effectLst>
            <a:outerShdw blurRad="50800" dist="38100" dir="270000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6" name="Picture 5" descr="Tag_Tagline.png"/>
          <p:cNvPicPr>
            <a:picLocks noChangeAspect="1"/>
          </p:cNvPicPr>
          <p:nvPr userDrawn="1"/>
        </p:nvPicPr>
        <p:blipFill>
          <a:blip r:embed="rId6"/>
          <a:stretch>
            <a:fillRect/>
          </a:stretch>
        </p:blipFill>
        <p:spPr>
          <a:xfrm>
            <a:off x="6313298" y="6454414"/>
            <a:ext cx="2305050" cy="174625"/>
          </a:xfrm>
          <a:prstGeom prst="rect">
            <a:avLst/>
          </a:prstGeom>
        </p:spPr>
      </p:pic>
      <p:sp>
        <p:nvSpPr>
          <p:cNvPr id="11" name="TextBox 10"/>
          <p:cNvSpPr txBox="1"/>
          <p:nvPr userDrawn="1"/>
        </p:nvSpPr>
        <p:spPr>
          <a:xfrm>
            <a:off x="8805333" y="6409263"/>
            <a:ext cx="338667" cy="338666"/>
          </a:xfrm>
          <a:prstGeom prst="rect">
            <a:avLst/>
          </a:prstGeom>
        </p:spPr>
        <p:txBody>
          <a:bodyPr vert="horz" wrap="square" lIns="91440" tIns="45720" rIns="91440" bIns="45720" rtlCol="0">
            <a:noAutofit/>
          </a:bodyPr>
          <a:lstStyle/>
          <a:p>
            <a:pPr>
              <a:spcBef>
                <a:spcPct val="20000"/>
              </a:spcBef>
              <a:buFont typeface="Arial"/>
              <a:buNone/>
            </a:pPr>
            <a:fld id="{483BACDE-7525-F04E-863D-A74C7995FBC3}" type="slidenum">
              <a:rPr lang="en-US" sz="1000" smtClean="0">
                <a:solidFill>
                  <a:srgbClr val="6A737B"/>
                </a:solidFill>
                <a:latin typeface="Helvetica"/>
                <a:cs typeface="Helvetica"/>
              </a:rPr>
              <a:pPr>
                <a:spcBef>
                  <a:spcPct val="20000"/>
                </a:spcBef>
                <a:buFont typeface="Arial"/>
                <a:buNone/>
              </a:pPr>
              <a:t>‹#›</a:t>
            </a:fld>
            <a:endParaRPr lang="en-US" sz="1000" dirty="0" smtClean="0">
              <a:solidFill>
                <a:srgbClr val="6A737B"/>
              </a:solidFill>
              <a:latin typeface="Helvetica"/>
              <a:cs typeface="Helvetica"/>
            </a:endParaRPr>
          </a:p>
        </p:txBody>
      </p:sp>
      <p:pic>
        <p:nvPicPr>
          <p:cNvPr id="7" name="Picture 6" descr="Tag_Logo_NoTaglineSmall.jpg"/>
          <p:cNvPicPr>
            <a:picLocks noChangeAspect="1"/>
          </p:cNvPicPr>
          <p:nvPr userDrawn="1"/>
        </p:nvPicPr>
        <p:blipFill>
          <a:blip r:embed="rId7"/>
          <a:stretch>
            <a:fillRect/>
          </a:stretch>
        </p:blipFill>
        <p:spPr>
          <a:xfrm>
            <a:off x="431801" y="6341943"/>
            <a:ext cx="1203960" cy="377348"/>
          </a:xfrm>
          <a:prstGeom prst="rect">
            <a:avLst/>
          </a:prstGeom>
        </p:spPr>
      </p:pic>
    </p:spTree>
    <p:extLst>
      <p:ext uri="{BB962C8B-B14F-4D97-AF65-F5344CB8AC3E}">
        <p14:creationId xmlns:p14="http://schemas.microsoft.com/office/powerpoint/2010/main" val="1691194892"/>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9" r:id="rId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0"/>
            <a:ext cx="9144000" cy="6172200"/>
          </a:xfrm>
          <a:prstGeom prst="rect">
            <a:avLst/>
          </a:prstGeom>
          <a:solidFill>
            <a:schemeClr val="accent2"/>
          </a:solidFill>
          <a:ln w="9525" cap="flat" cmpd="sng" algn="ctr">
            <a:noFill/>
            <a:prstDash val="solid"/>
          </a:ln>
          <a:effectLst>
            <a:outerShdw blurRad="40000" dist="23000" dir="5400000" rotWithShape="0">
              <a:srgbClr val="000000">
                <a:alpha val="35000"/>
              </a:srgbClr>
            </a:outerShdw>
          </a:effectLst>
        </p:spPr>
        <p:txBody>
          <a:bodyPr rtlCol="0" anchor="ctr"/>
          <a:lstStyle/>
          <a:p>
            <a:pPr algn="ctr" defTabSz="914400">
              <a:defRPr/>
            </a:pPr>
            <a:endParaRPr lang="en-US" kern="0" smtClean="0">
              <a:solidFill>
                <a:sysClr val="window" lastClr="FFFFFF"/>
              </a:solidFill>
              <a:latin typeface="Calibri"/>
            </a:endParaRPr>
          </a:p>
        </p:txBody>
      </p:sp>
      <p:pic>
        <p:nvPicPr>
          <p:cNvPr id="10" name="Picture 9" descr="yellowSwoosh.png"/>
          <p:cNvPicPr>
            <a:picLocks noChangeAspect="1"/>
          </p:cNvPicPr>
          <p:nvPr userDrawn="1"/>
        </p:nvPicPr>
        <p:blipFill>
          <a:blip r:embed="rId4"/>
          <a:srcRect r="5379" b="7561"/>
          <a:stretch>
            <a:fillRect/>
          </a:stretch>
        </p:blipFill>
        <p:spPr>
          <a:xfrm>
            <a:off x="5644091" y="2741252"/>
            <a:ext cx="3499909" cy="3430948"/>
          </a:xfrm>
          <a:prstGeom prst="rect">
            <a:avLst/>
          </a:prstGeom>
        </p:spPr>
      </p:pic>
      <p:pic>
        <p:nvPicPr>
          <p:cNvPr id="12" name="Picture 11" descr="Tag_Tagline.png"/>
          <p:cNvPicPr>
            <a:picLocks noChangeAspect="1"/>
          </p:cNvPicPr>
          <p:nvPr userDrawn="1"/>
        </p:nvPicPr>
        <p:blipFill>
          <a:blip r:embed="rId5"/>
          <a:stretch>
            <a:fillRect/>
          </a:stretch>
        </p:blipFill>
        <p:spPr>
          <a:xfrm>
            <a:off x="6313298" y="6454414"/>
            <a:ext cx="2305050" cy="174625"/>
          </a:xfrm>
          <a:prstGeom prst="rect">
            <a:avLst/>
          </a:prstGeom>
        </p:spPr>
      </p:pic>
      <p:sp>
        <p:nvSpPr>
          <p:cNvPr id="13" name="TextBox 12"/>
          <p:cNvSpPr txBox="1"/>
          <p:nvPr userDrawn="1"/>
        </p:nvSpPr>
        <p:spPr>
          <a:xfrm>
            <a:off x="8805333" y="6409263"/>
            <a:ext cx="338667" cy="338666"/>
          </a:xfrm>
          <a:prstGeom prst="rect">
            <a:avLst/>
          </a:prstGeom>
        </p:spPr>
        <p:txBody>
          <a:bodyPr vert="horz" wrap="square" lIns="91440" tIns="45720" rIns="91440" bIns="45720" rtlCol="0">
            <a:noAutofit/>
          </a:bodyPr>
          <a:lstStyle/>
          <a:p>
            <a:pPr>
              <a:spcBef>
                <a:spcPct val="20000"/>
              </a:spcBef>
              <a:buFont typeface="Arial"/>
              <a:buNone/>
            </a:pPr>
            <a:fld id="{483BACDE-7525-F04E-863D-A74C7995FBC3}" type="slidenum">
              <a:rPr lang="en-US" sz="1000" smtClean="0">
                <a:solidFill>
                  <a:srgbClr val="6A737B"/>
                </a:solidFill>
                <a:latin typeface="Helvetica"/>
                <a:cs typeface="Helvetica"/>
              </a:rPr>
              <a:pPr>
                <a:spcBef>
                  <a:spcPct val="20000"/>
                </a:spcBef>
                <a:buFont typeface="Arial"/>
                <a:buNone/>
              </a:pPr>
              <a:t>‹#›</a:t>
            </a:fld>
            <a:endParaRPr lang="en-US" sz="1000" dirty="0" smtClean="0">
              <a:solidFill>
                <a:srgbClr val="6A737B"/>
              </a:solidFill>
              <a:latin typeface="Helvetica"/>
              <a:cs typeface="Helvetica"/>
            </a:endParaRPr>
          </a:p>
        </p:txBody>
      </p:sp>
      <p:pic>
        <p:nvPicPr>
          <p:cNvPr id="7" name="Picture 6" descr="Tag_Logo_NoTaglineSmall.jpg"/>
          <p:cNvPicPr>
            <a:picLocks noChangeAspect="1"/>
          </p:cNvPicPr>
          <p:nvPr userDrawn="1"/>
        </p:nvPicPr>
        <p:blipFill>
          <a:blip r:embed="rId6"/>
          <a:stretch>
            <a:fillRect/>
          </a:stretch>
        </p:blipFill>
        <p:spPr>
          <a:xfrm>
            <a:off x="431801" y="6341943"/>
            <a:ext cx="1203960" cy="377348"/>
          </a:xfrm>
          <a:prstGeom prst="rect">
            <a:avLst/>
          </a:prstGeom>
        </p:spPr>
      </p:pic>
    </p:spTree>
    <p:extLst>
      <p:ext uri="{BB962C8B-B14F-4D97-AF65-F5344CB8AC3E}">
        <p14:creationId xmlns:p14="http://schemas.microsoft.com/office/powerpoint/2010/main" val="1844586877"/>
      </p:ext>
    </p:extLst>
  </p:cSld>
  <p:clrMap bg1="lt1" tx1="dk1" bg2="lt2" tx2="dk2" accent1="accent1" accent2="accent2" accent3="accent3" accent4="accent4" accent5="accent5" accent6="accent6" hlink="hlink" folHlink="folHlink"/>
  <p:sldLayoutIdLst>
    <p:sldLayoutId id="2147483756" r:id="rId1"/>
    <p:sldLayoutId id="2147483757"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2659"/>
            <a:ext cx="9144000" cy="685800"/>
          </a:xfrm>
          <a:prstGeom prst="rect">
            <a:avLst/>
          </a:prstGeom>
          <a:solidFill>
            <a:schemeClr val="accent2"/>
          </a:solidFill>
          <a:ln>
            <a:noFill/>
          </a:ln>
          <a:effectLst>
            <a:outerShdw blurRad="50800" dist="38100" dir="270000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6" name="Picture 5" descr="Tag_Tagline.png"/>
          <p:cNvPicPr>
            <a:picLocks noChangeAspect="1"/>
          </p:cNvPicPr>
          <p:nvPr userDrawn="1"/>
        </p:nvPicPr>
        <p:blipFill>
          <a:blip r:embed="rId6"/>
          <a:stretch>
            <a:fillRect/>
          </a:stretch>
        </p:blipFill>
        <p:spPr>
          <a:xfrm>
            <a:off x="6313298" y="6454414"/>
            <a:ext cx="2305050" cy="174625"/>
          </a:xfrm>
          <a:prstGeom prst="rect">
            <a:avLst/>
          </a:prstGeom>
        </p:spPr>
      </p:pic>
      <p:sp>
        <p:nvSpPr>
          <p:cNvPr id="11" name="TextBox 10"/>
          <p:cNvSpPr txBox="1"/>
          <p:nvPr userDrawn="1"/>
        </p:nvSpPr>
        <p:spPr>
          <a:xfrm>
            <a:off x="8805333" y="6409263"/>
            <a:ext cx="338667" cy="338666"/>
          </a:xfrm>
          <a:prstGeom prst="rect">
            <a:avLst/>
          </a:prstGeom>
        </p:spPr>
        <p:txBody>
          <a:bodyPr vert="horz" wrap="square" lIns="91440" tIns="45720" rIns="91440" bIns="45720" rtlCol="0">
            <a:noAutofit/>
          </a:bodyPr>
          <a:lstStyle/>
          <a:p>
            <a:pPr>
              <a:spcBef>
                <a:spcPct val="20000"/>
              </a:spcBef>
              <a:buFont typeface="Arial"/>
              <a:buNone/>
            </a:pPr>
            <a:fld id="{483BACDE-7525-F04E-863D-A74C7995FBC3}" type="slidenum">
              <a:rPr lang="en-US" sz="1000" smtClean="0">
                <a:solidFill>
                  <a:srgbClr val="6A737B"/>
                </a:solidFill>
                <a:latin typeface="Helvetica"/>
                <a:cs typeface="Helvetica"/>
              </a:rPr>
              <a:pPr>
                <a:spcBef>
                  <a:spcPct val="20000"/>
                </a:spcBef>
                <a:buFont typeface="Arial"/>
                <a:buNone/>
              </a:pPr>
              <a:t>‹#›</a:t>
            </a:fld>
            <a:endParaRPr lang="en-US" sz="1000" dirty="0" smtClean="0">
              <a:solidFill>
                <a:srgbClr val="6A737B"/>
              </a:solidFill>
              <a:latin typeface="Helvetica"/>
              <a:cs typeface="Helvetica"/>
            </a:endParaRPr>
          </a:p>
        </p:txBody>
      </p:sp>
      <p:pic>
        <p:nvPicPr>
          <p:cNvPr id="7" name="Picture 6" descr="Tag_Logo_NoTaglineSmall.jpg"/>
          <p:cNvPicPr>
            <a:picLocks noChangeAspect="1"/>
          </p:cNvPicPr>
          <p:nvPr userDrawn="1"/>
        </p:nvPicPr>
        <p:blipFill>
          <a:blip r:embed="rId7"/>
          <a:stretch>
            <a:fillRect/>
          </a:stretch>
        </p:blipFill>
        <p:spPr>
          <a:xfrm>
            <a:off x="431801" y="6341943"/>
            <a:ext cx="1203960" cy="377348"/>
          </a:xfrm>
          <a:prstGeom prst="rect">
            <a:avLst/>
          </a:prstGeom>
        </p:spPr>
      </p:pic>
    </p:spTree>
    <p:extLst>
      <p:ext uri="{BB962C8B-B14F-4D97-AF65-F5344CB8AC3E}">
        <p14:creationId xmlns:p14="http://schemas.microsoft.com/office/powerpoint/2010/main" val="3551076540"/>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0"/>
            <a:ext cx="9144000" cy="6172200"/>
          </a:xfrm>
          <a:prstGeom prst="rect">
            <a:avLst/>
          </a:prstGeom>
          <a:solidFill>
            <a:schemeClr val="accent1"/>
          </a:solidFill>
          <a:ln w="9525" cap="flat" cmpd="sng" algn="ctr">
            <a:noFill/>
            <a:prstDash val="solid"/>
          </a:ln>
          <a:effectLst>
            <a:outerShdw blurRad="40000" dist="23000" dir="5400000" rotWithShape="0">
              <a:srgbClr val="000000">
                <a:alpha val="35000"/>
              </a:srgbClr>
            </a:outerShdw>
          </a:effectLst>
        </p:spPr>
        <p:txBody>
          <a:bodyPr rtlCol="0" anchor="ctr"/>
          <a:lstStyle/>
          <a:p>
            <a:pPr algn="ctr" defTabSz="914400">
              <a:defRPr/>
            </a:pPr>
            <a:endParaRPr lang="en-US" kern="0" smtClean="0">
              <a:solidFill>
                <a:sysClr val="window" lastClr="FFFFFF"/>
              </a:solidFill>
              <a:latin typeface="Calibri"/>
            </a:endParaRPr>
          </a:p>
        </p:txBody>
      </p:sp>
      <p:pic>
        <p:nvPicPr>
          <p:cNvPr id="10" name="Picture 9" descr="yellowSwoosh.png"/>
          <p:cNvPicPr>
            <a:picLocks noChangeAspect="1"/>
          </p:cNvPicPr>
          <p:nvPr userDrawn="1"/>
        </p:nvPicPr>
        <p:blipFill>
          <a:blip r:embed="rId9"/>
          <a:srcRect r="5379" b="7561"/>
          <a:stretch>
            <a:fillRect/>
          </a:stretch>
        </p:blipFill>
        <p:spPr>
          <a:xfrm>
            <a:off x="5644091" y="2741252"/>
            <a:ext cx="3499909" cy="3430948"/>
          </a:xfrm>
          <a:prstGeom prst="rect">
            <a:avLst/>
          </a:prstGeom>
        </p:spPr>
      </p:pic>
      <p:pic>
        <p:nvPicPr>
          <p:cNvPr id="12" name="Picture 11" descr="Tag_Tagline.png"/>
          <p:cNvPicPr>
            <a:picLocks noChangeAspect="1"/>
          </p:cNvPicPr>
          <p:nvPr userDrawn="1"/>
        </p:nvPicPr>
        <p:blipFill>
          <a:blip r:embed="rId10"/>
          <a:stretch>
            <a:fillRect/>
          </a:stretch>
        </p:blipFill>
        <p:spPr>
          <a:xfrm>
            <a:off x="6313298" y="6454414"/>
            <a:ext cx="2305050" cy="174625"/>
          </a:xfrm>
          <a:prstGeom prst="rect">
            <a:avLst/>
          </a:prstGeom>
        </p:spPr>
      </p:pic>
      <p:sp>
        <p:nvSpPr>
          <p:cNvPr id="13" name="TextBox 12"/>
          <p:cNvSpPr txBox="1"/>
          <p:nvPr userDrawn="1"/>
        </p:nvSpPr>
        <p:spPr>
          <a:xfrm>
            <a:off x="8805333" y="6409263"/>
            <a:ext cx="338667" cy="338666"/>
          </a:xfrm>
          <a:prstGeom prst="rect">
            <a:avLst/>
          </a:prstGeom>
        </p:spPr>
        <p:txBody>
          <a:bodyPr vert="horz" wrap="square" lIns="91440" tIns="45720" rIns="91440" bIns="45720" rtlCol="0">
            <a:noAutofit/>
          </a:bodyPr>
          <a:lstStyle/>
          <a:p>
            <a:pPr>
              <a:spcBef>
                <a:spcPct val="20000"/>
              </a:spcBef>
              <a:buFont typeface="Arial"/>
              <a:buNone/>
            </a:pPr>
            <a:fld id="{483BACDE-7525-F04E-863D-A74C7995FBC3}" type="slidenum">
              <a:rPr lang="en-US" sz="1000" smtClean="0">
                <a:solidFill>
                  <a:srgbClr val="6A737B"/>
                </a:solidFill>
                <a:latin typeface="Helvetica"/>
                <a:cs typeface="Helvetica"/>
              </a:rPr>
              <a:pPr>
                <a:spcBef>
                  <a:spcPct val="20000"/>
                </a:spcBef>
                <a:buFont typeface="Arial"/>
                <a:buNone/>
              </a:pPr>
              <a:t>‹#›</a:t>
            </a:fld>
            <a:endParaRPr lang="en-US" sz="1000" dirty="0" smtClean="0">
              <a:solidFill>
                <a:srgbClr val="6A737B"/>
              </a:solidFill>
              <a:latin typeface="Helvetica"/>
              <a:cs typeface="Helvetica"/>
            </a:endParaRPr>
          </a:p>
        </p:txBody>
      </p:sp>
      <p:pic>
        <p:nvPicPr>
          <p:cNvPr id="7" name="Picture 6" descr="Tag_Logo_NoTaglineSmall.jpg"/>
          <p:cNvPicPr>
            <a:picLocks noChangeAspect="1"/>
          </p:cNvPicPr>
          <p:nvPr userDrawn="1"/>
        </p:nvPicPr>
        <p:blipFill>
          <a:blip r:embed="rId11"/>
          <a:stretch>
            <a:fillRect/>
          </a:stretch>
        </p:blipFill>
        <p:spPr>
          <a:xfrm>
            <a:off x="431801" y="6341943"/>
            <a:ext cx="1203960" cy="377348"/>
          </a:xfrm>
          <a:prstGeom prst="rect">
            <a:avLst/>
          </a:prstGeom>
        </p:spPr>
      </p:pic>
    </p:spTree>
    <p:extLst>
      <p:ext uri="{BB962C8B-B14F-4D97-AF65-F5344CB8AC3E}">
        <p14:creationId xmlns:p14="http://schemas.microsoft.com/office/powerpoint/2010/main" val="1378949688"/>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0"/>
            <a:ext cx="9144000" cy="6172200"/>
          </a:xfrm>
          <a:prstGeom prst="rect">
            <a:avLst/>
          </a:prstGeom>
          <a:solidFill>
            <a:schemeClr val="accent2"/>
          </a:solidFill>
          <a:ln w="9525" cap="flat" cmpd="sng" algn="ctr">
            <a:noFill/>
            <a:prstDash val="solid"/>
          </a:ln>
          <a:effectLst>
            <a:outerShdw blurRad="40000" dist="23000" dir="5400000" rotWithShape="0">
              <a:srgbClr val="000000">
                <a:alpha val="35000"/>
              </a:srgbClr>
            </a:outerShdw>
          </a:effectLst>
        </p:spPr>
        <p:txBody>
          <a:bodyPr rtlCol="0" anchor="ctr"/>
          <a:lstStyle/>
          <a:p>
            <a:pPr algn="ctr" defTabSz="914400">
              <a:defRPr/>
            </a:pPr>
            <a:endParaRPr lang="en-US" kern="0" smtClean="0">
              <a:solidFill>
                <a:sysClr val="window" lastClr="FFFFFF"/>
              </a:solidFill>
              <a:latin typeface="Calibri"/>
            </a:endParaRPr>
          </a:p>
        </p:txBody>
      </p:sp>
      <p:pic>
        <p:nvPicPr>
          <p:cNvPr id="10" name="Picture 9" descr="yellowSwoosh.png"/>
          <p:cNvPicPr>
            <a:picLocks noChangeAspect="1"/>
          </p:cNvPicPr>
          <p:nvPr userDrawn="1"/>
        </p:nvPicPr>
        <p:blipFill>
          <a:blip r:embed="rId4"/>
          <a:srcRect r="5379" b="7561"/>
          <a:stretch>
            <a:fillRect/>
          </a:stretch>
        </p:blipFill>
        <p:spPr>
          <a:xfrm>
            <a:off x="5644091" y="2741252"/>
            <a:ext cx="3499909" cy="3430948"/>
          </a:xfrm>
          <a:prstGeom prst="rect">
            <a:avLst/>
          </a:prstGeom>
        </p:spPr>
      </p:pic>
      <p:pic>
        <p:nvPicPr>
          <p:cNvPr id="12" name="Picture 11" descr="Tag_Tagline.png"/>
          <p:cNvPicPr>
            <a:picLocks noChangeAspect="1"/>
          </p:cNvPicPr>
          <p:nvPr userDrawn="1"/>
        </p:nvPicPr>
        <p:blipFill>
          <a:blip r:embed="rId5"/>
          <a:stretch>
            <a:fillRect/>
          </a:stretch>
        </p:blipFill>
        <p:spPr>
          <a:xfrm>
            <a:off x="6313298" y="6454414"/>
            <a:ext cx="2305050" cy="174625"/>
          </a:xfrm>
          <a:prstGeom prst="rect">
            <a:avLst/>
          </a:prstGeom>
        </p:spPr>
      </p:pic>
      <p:sp>
        <p:nvSpPr>
          <p:cNvPr id="13" name="TextBox 12"/>
          <p:cNvSpPr txBox="1"/>
          <p:nvPr userDrawn="1"/>
        </p:nvSpPr>
        <p:spPr>
          <a:xfrm>
            <a:off x="8805333" y="6409263"/>
            <a:ext cx="338667" cy="338666"/>
          </a:xfrm>
          <a:prstGeom prst="rect">
            <a:avLst/>
          </a:prstGeom>
        </p:spPr>
        <p:txBody>
          <a:bodyPr vert="horz" wrap="square" lIns="91440" tIns="45720" rIns="91440" bIns="45720" rtlCol="0">
            <a:noAutofit/>
          </a:bodyPr>
          <a:lstStyle/>
          <a:p>
            <a:pPr>
              <a:spcBef>
                <a:spcPct val="20000"/>
              </a:spcBef>
              <a:buFont typeface="Arial"/>
              <a:buNone/>
            </a:pPr>
            <a:fld id="{483BACDE-7525-F04E-863D-A74C7995FBC3}" type="slidenum">
              <a:rPr lang="en-US" sz="1000" smtClean="0">
                <a:solidFill>
                  <a:srgbClr val="6A737B"/>
                </a:solidFill>
                <a:latin typeface="Helvetica"/>
                <a:cs typeface="Helvetica"/>
              </a:rPr>
              <a:pPr>
                <a:spcBef>
                  <a:spcPct val="20000"/>
                </a:spcBef>
                <a:buFont typeface="Arial"/>
                <a:buNone/>
              </a:pPr>
              <a:t>‹#›</a:t>
            </a:fld>
            <a:endParaRPr lang="en-US" sz="1000" dirty="0" smtClean="0">
              <a:solidFill>
                <a:srgbClr val="6A737B"/>
              </a:solidFill>
              <a:latin typeface="Helvetica"/>
              <a:cs typeface="Helvetica"/>
            </a:endParaRPr>
          </a:p>
        </p:txBody>
      </p:sp>
      <p:pic>
        <p:nvPicPr>
          <p:cNvPr id="7" name="Picture 6" descr="Tag_Logo_NoTaglineSmall.jpg"/>
          <p:cNvPicPr>
            <a:picLocks noChangeAspect="1"/>
          </p:cNvPicPr>
          <p:nvPr userDrawn="1"/>
        </p:nvPicPr>
        <p:blipFill>
          <a:blip r:embed="rId6"/>
          <a:stretch>
            <a:fillRect/>
          </a:stretch>
        </p:blipFill>
        <p:spPr>
          <a:xfrm>
            <a:off x="431801" y="6341943"/>
            <a:ext cx="1203960" cy="377348"/>
          </a:xfrm>
          <a:prstGeom prst="rect">
            <a:avLst/>
          </a:prstGeom>
        </p:spPr>
      </p:pic>
    </p:spTree>
    <p:extLst>
      <p:ext uri="{BB962C8B-B14F-4D97-AF65-F5344CB8AC3E}">
        <p14:creationId xmlns:p14="http://schemas.microsoft.com/office/powerpoint/2010/main" val="1490583064"/>
      </p:ext>
    </p:extLst>
  </p:cSld>
  <p:clrMap bg1="lt1" tx1="dk1" bg2="lt2" tx2="dk2" accent1="accent1" accent2="accent2" accent3="accent3" accent4="accent4" accent5="accent5" accent6="accent6" hlink="hlink" folHlink="folHlink"/>
  <p:sldLayoutIdLst>
    <p:sldLayoutId id="2147483773" r:id="rId1"/>
    <p:sldLayoutId id="2147483774"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0" y="-2659"/>
            <a:ext cx="9144000" cy="685800"/>
          </a:xfrm>
          <a:prstGeom prst="rect">
            <a:avLst/>
          </a:prstGeom>
          <a:solidFill>
            <a:srgbClr val="4AA7DE"/>
          </a:solidFill>
          <a:ln>
            <a:noFill/>
          </a:ln>
          <a:effectLst>
            <a:outerShdw blurRad="50800" dist="38100" dir="270000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6" name="Picture 5" descr="Tag_Tagline.png"/>
          <p:cNvPicPr>
            <a:picLocks noChangeAspect="1"/>
          </p:cNvPicPr>
          <p:nvPr userDrawn="1"/>
        </p:nvPicPr>
        <p:blipFill>
          <a:blip r:embed="rId9"/>
          <a:stretch>
            <a:fillRect/>
          </a:stretch>
        </p:blipFill>
        <p:spPr>
          <a:xfrm>
            <a:off x="6313298" y="6454414"/>
            <a:ext cx="2305050" cy="174625"/>
          </a:xfrm>
          <a:prstGeom prst="rect">
            <a:avLst/>
          </a:prstGeom>
        </p:spPr>
      </p:pic>
      <p:sp>
        <p:nvSpPr>
          <p:cNvPr id="10" name="TextBox 9"/>
          <p:cNvSpPr txBox="1"/>
          <p:nvPr userDrawn="1"/>
        </p:nvSpPr>
        <p:spPr>
          <a:xfrm>
            <a:off x="8805333" y="6409263"/>
            <a:ext cx="338667" cy="338666"/>
          </a:xfrm>
          <a:prstGeom prst="rect">
            <a:avLst/>
          </a:prstGeom>
        </p:spPr>
        <p:txBody>
          <a:bodyPr vert="horz" wrap="square" lIns="91440" tIns="45720" rIns="91440" bIns="45720" rtlCol="0">
            <a:noAutofit/>
          </a:bodyPr>
          <a:lstStyle/>
          <a:p>
            <a:pPr>
              <a:spcBef>
                <a:spcPct val="20000"/>
              </a:spcBef>
              <a:buFont typeface="Arial"/>
              <a:buNone/>
            </a:pPr>
            <a:fld id="{483BACDE-7525-F04E-863D-A74C7995FBC3}" type="slidenum">
              <a:rPr lang="en-US" sz="1000" smtClean="0">
                <a:solidFill>
                  <a:srgbClr val="6A737B"/>
                </a:solidFill>
                <a:latin typeface="Helvetica"/>
                <a:cs typeface="Helvetica"/>
              </a:rPr>
              <a:pPr>
                <a:spcBef>
                  <a:spcPct val="20000"/>
                </a:spcBef>
                <a:buFont typeface="Arial"/>
                <a:buNone/>
              </a:pPr>
              <a:t>‹#›</a:t>
            </a:fld>
            <a:endParaRPr lang="en-US" sz="1000" dirty="0" smtClean="0">
              <a:solidFill>
                <a:srgbClr val="6A737B"/>
              </a:solidFill>
              <a:latin typeface="Helvetica"/>
              <a:cs typeface="Helvetica"/>
            </a:endParaRPr>
          </a:p>
        </p:txBody>
      </p:sp>
      <p:pic>
        <p:nvPicPr>
          <p:cNvPr id="7" name="Picture 6" descr="Tag_Logo_NoTaglineSmall.jpg"/>
          <p:cNvPicPr>
            <a:picLocks noChangeAspect="1"/>
          </p:cNvPicPr>
          <p:nvPr userDrawn="1"/>
        </p:nvPicPr>
        <p:blipFill>
          <a:blip r:embed="rId10"/>
          <a:stretch>
            <a:fillRect/>
          </a:stretch>
        </p:blipFill>
        <p:spPr>
          <a:xfrm>
            <a:off x="431801" y="6341943"/>
            <a:ext cx="1203960" cy="377348"/>
          </a:xfrm>
          <a:prstGeom prst="rect">
            <a:avLst/>
          </a:prstGeom>
        </p:spPr>
      </p:pic>
    </p:spTree>
    <p:extLst>
      <p:ext uri="{BB962C8B-B14F-4D97-AF65-F5344CB8AC3E}">
        <p14:creationId xmlns:p14="http://schemas.microsoft.com/office/powerpoint/2010/main" val="706652141"/>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1" r:id="rId5"/>
    <p:sldLayoutId id="2147483782" r:id="rId6"/>
    <p:sldLayoutId id="2147483783" r:id="rId7"/>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0"/>
            <a:ext cx="9144000" cy="6172200"/>
          </a:xfrm>
          <a:prstGeom prst="rect">
            <a:avLst/>
          </a:prstGeom>
          <a:solidFill>
            <a:schemeClr val="accent2"/>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pic>
        <p:nvPicPr>
          <p:cNvPr id="10" name="Picture 9" descr="yellowSwoosh.png"/>
          <p:cNvPicPr>
            <a:picLocks noChangeAspect="1"/>
          </p:cNvPicPr>
          <p:nvPr userDrawn="1"/>
        </p:nvPicPr>
        <p:blipFill>
          <a:blip r:embed="rId4"/>
          <a:srcRect r="5379" b="7561"/>
          <a:stretch>
            <a:fillRect/>
          </a:stretch>
        </p:blipFill>
        <p:spPr>
          <a:xfrm>
            <a:off x="5644091" y="2741252"/>
            <a:ext cx="3499909" cy="3430948"/>
          </a:xfrm>
          <a:prstGeom prst="rect">
            <a:avLst/>
          </a:prstGeom>
        </p:spPr>
      </p:pic>
      <p:pic>
        <p:nvPicPr>
          <p:cNvPr id="12" name="Picture 11" descr="Tag_Tagline.png"/>
          <p:cNvPicPr>
            <a:picLocks noChangeAspect="1"/>
          </p:cNvPicPr>
          <p:nvPr userDrawn="1"/>
        </p:nvPicPr>
        <p:blipFill>
          <a:blip r:embed="rId5"/>
          <a:stretch>
            <a:fillRect/>
          </a:stretch>
        </p:blipFill>
        <p:spPr>
          <a:xfrm>
            <a:off x="6313298" y="6454414"/>
            <a:ext cx="2305050" cy="174625"/>
          </a:xfrm>
          <a:prstGeom prst="rect">
            <a:avLst/>
          </a:prstGeom>
        </p:spPr>
      </p:pic>
      <p:sp>
        <p:nvSpPr>
          <p:cNvPr id="13" name="TextBox 12"/>
          <p:cNvSpPr txBox="1"/>
          <p:nvPr userDrawn="1"/>
        </p:nvSpPr>
        <p:spPr>
          <a:xfrm>
            <a:off x="8805333" y="6409263"/>
            <a:ext cx="338667" cy="338666"/>
          </a:xfrm>
          <a:prstGeom prst="rect">
            <a:avLst/>
          </a:prstGeom>
        </p:spPr>
        <p:txBody>
          <a:bodyPr vert="horz" wrap="square" lIns="91440" tIns="45720" rIns="91440" bIns="45720" rtlCol="0">
            <a:noAutofit/>
          </a:bodyPr>
          <a:lstStyle/>
          <a:p>
            <a:pPr marL="0" marR="0" indent="0" defTabSz="457200" rtl="0" eaLnBrk="1" fontAlgn="auto" latinLnBrk="0" hangingPunct="1">
              <a:lnSpc>
                <a:spcPct val="100000"/>
              </a:lnSpc>
              <a:spcBef>
                <a:spcPct val="20000"/>
              </a:spcBef>
              <a:spcAft>
                <a:spcPts val="0"/>
              </a:spcAft>
              <a:buClrTx/>
              <a:buSzTx/>
              <a:buFont typeface="Arial"/>
              <a:buNone/>
              <a:tabLst/>
            </a:pPr>
            <a:fld id="{483BACDE-7525-F04E-863D-A74C7995FBC3}" type="slidenum">
              <a:rPr kumimoji="0" lang="en-US" sz="1000" i="0" u="none" strike="noStrike" kern="1200" cap="none" spc="0" normalizeH="0" baseline="0" noProof="0" smtClean="0">
                <a:ln>
                  <a:noFill/>
                </a:ln>
                <a:solidFill>
                  <a:schemeClr val="tx2"/>
                </a:solidFill>
                <a:effectLst/>
                <a:uLnTx/>
                <a:uFillTx/>
                <a:latin typeface="Helvetica"/>
                <a:ea typeface="+mn-ea"/>
                <a:cs typeface="Helvetica"/>
              </a:rPr>
              <a:pPr marL="0" marR="0" indent="0" defTabSz="457200" rtl="0" eaLnBrk="1" fontAlgn="auto" latinLnBrk="0" hangingPunct="1">
                <a:lnSpc>
                  <a:spcPct val="100000"/>
                </a:lnSpc>
                <a:spcBef>
                  <a:spcPct val="20000"/>
                </a:spcBef>
                <a:spcAft>
                  <a:spcPts val="0"/>
                </a:spcAft>
                <a:buClrTx/>
                <a:buSzTx/>
                <a:buFont typeface="Arial"/>
                <a:buNone/>
                <a:tabLst/>
              </a:pPr>
              <a:t>‹#›</a:t>
            </a:fld>
            <a:endParaRPr kumimoji="0" lang="en-US" sz="1000" i="0" u="none" strike="noStrike" kern="1200" cap="none" spc="0" normalizeH="0" baseline="0" noProof="0" dirty="0" smtClean="0">
              <a:ln>
                <a:noFill/>
              </a:ln>
              <a:solidFill>
                <a:schemeClr val="tx2"/>
              </a:solidFill>
              <a:effectLst/>
              <a:uLnTx/>
              <a:uFillTx/>
              <a:latin typeface="Helvetica"/>
              <a:ea typeface="+mn-ea"/>
              <a:cs typeface="Helvetica"/>
            </a:endParaRPr>
          </a:p>
        </p:txBody>
      </p:sp>
      <p:pic>
        <p:nvPicPr>
          <p:cNvPr id="7" name="Picture 6" descr="Tag_Logo_NoTaglineSmall.jpg"/>
          <p:cNvPicPr>
            <a:picLocks noChangeAspect="1"/>
          </p:cNvPicPr>
          <p:nvPr userDrawn="1"/>
        </p:nvPicPr>
        <p:blipFill>
          <a:blip r:embed="rId6"/>
          <a:stretch>
            <a:fillRect/>
          </a:stretch>
        </p:blipFill>
        <p:spPr>
          <a:xfrm>
            <a:off x="431801" y="6341943"/>
            <a:ext cx="1203960" cy="377348"/>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 id="2147483672"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0"/>
            <a:ext cx="9144000" cy="6172200"/>
          </a:xfrm>
          <a:prstGeom prst="rect">
            <a:avLst/>
          </a:prstGeom>
          <a:solidFill>
            <a:schemeClr val="accent3"/>
          </a:solidFill>
          <a:ln w="9525" cap="flat" cmpd="sng" algn="ctr">
            <a:noFill/>
            <a:prstDash val="solid"/>
          </a:ln>
          <a:effectLst>
            <a:outerShdw blurRad="40000" dist="23000" dir="5400000" rotWithShape="0">
              <a:srgbClr val="000000">
                <a:alpha val="35000"/>
              </a:srgbClr>
            </a:outerShdw>
          </a:effectLst>
        </p:spPr>
        <p:txBody>
          <a:bodyPr rtlCol="0" anchor="ctr"/>
          <a:lstStyle/>
          <a:p>
            <a:pPr algn="ctr" defTabSz="914400">
              <a:defRPr/>
            </a:pPr>
            <a:endParaRPr lang="en-US" kern="0" smtClean="0">
              <a:solidFill>
                <a:sysClr val="window" lastClr="FFFFFF"/>
              </a:solidFill>
              <a:latin typeface="Calibri"/>
            </a:endParaRPr>
          </a:p>
        </p:txBody>
      </p:sp>
      <p:pic>
        <p:nvPicPr>
          <p:cNvPr id="10" name="Picture 9" descr="yellowSwoosh.png"/>
          <p:cNvPicPr>
            <a:picLocks noChangeAspect="1"/>
          </p:cNvPicPr>
          <p:nvPr userDrawn="1"/>
        </p:nvPicPr>
        <p:blipFill>
          <a:blip r:embed="rId5"/>
          <a:srcRect r="5379" b="7561"/>
          <a:stretch>
            <a:fillRect/>
          </a:stretch>
        </p:blipFill>
        <p:spPr>
          <a:xfrm>
            <a:off x="5644091" y="2741252"/>
            <a:ext cx="3499909" cy="3430948"/>
          </a:xfrm>
          <a:prstGeom prst="rect">
            <a:avLst/>
          </a:prstGeom>
        </p:spPr>
      </p:pic>
      <p:pic>
        <p:nvPicPr>
          <p:cNvPr id="12" name="Picture 11" descr="Tag_Tagline.png"/>
          <p:cNvPicPr>
            <a:picLocks noChangeAspect="1"/>
          </p:cNvPicPr>
          <p:nvPr userDrawn="1"/>
        </p:nvPicPr>
        <p:blipFill>
          <a:blip r:embed="rId6"/>
          <a:stretch>
            <a:fillRect/>
          </a:stretch>
        </p:blipFill>
        <p:spPr>
          <a:xfrm>
            <a:off x="6313298" y="6454414"/>
            <a:ext cx="2305050" cy="174625"/>
          </a:xfrm>
          <a:prstGeom prst="rect">
            <a:avLst/>
          </a:prstGeom>
        </p:spPr>
      </p:pic>
      <p:sp>
        <p:nvSpPr>
          <p:cNvPr id="13" name="TextBox 12"/>
          <p:cNvSpPr txBox="1"/>
          <p:nvPr userDrawn="1"/>
        </p:nvSpPr>
        <p:spPr>
          <a:xfrm>
            <a:off x="8805333" y="6409263"/>
            <a:ext cx="338667" cy="338666"/>
          </a:xfrm>
          <a:prstGeom prst="rect">
            <a:avLst/>
          </a:prstGeom>
        </p:spPr>
        <p:txBody>
          <a:bodyPr vert="horz" wrap="square" lIns="91440" tIns="45720" rIns="91440" bIns="45720" rtlCol="0">
            <a:noAutofit/>
          </a:bodyPr>
          <a:lstStyle/>
          <a:p>
            <a:pPr>
              <a:spcBef>
                <a:spcPct val="20000"/>
              </a:spcBef>
              <a:buFont typeface="Arial"/>
              <a:buNone/>
            </a:pPr>
            <a:fld id="{483BACDE-7525-F04E-863D-A74C7995FBC3}" type="slidenum">
              <a:rPr lang="en-US" sz="1000" smtClean="0">
                <a:solidFill>
                  <a:srgbClr val="6A737B"/>
                </a:solidFill>
                <a:latin typeface="Helvetica"/>
                <a:cs typeface="Helvetica"/>
              </a:rPr>
              <a:pPr>
                <a:spcBef>
                  <a:spcPct val="20000"/>
                </a:spcBef>
                <a:buFont typeface="Arial"/>
                <a:buNone/>
              </a:pPr>
              <a:t>‹#›</a:t>
            </a:fld>
            <a:endParaRPr lang="en-US" sz="1000" dirty="0" smtClean="0">
              <a:solidFill>
                <a:srgbClr val="6A737B"/>
              </a:solidFill>
              <a:latin typeface="Helvetica"/>
              <a:cs typeface="Helvetica"/>
            </a:endParaRPr>
          </a:p>
        </p:txBody>
      </p:sp>
      <p:pic>
        <p:nvPicPr>
          <p:cNvPr id="7" name="Picture 6" descr="Tag_Logo_NoTaglineSmall.jpg"/>
          <p:cNvPicPr>
            <a:picLocks noChangeAspect="1"/>
          </p:cNvPicPr>
          <p:nvPr userDrawn="1"/>
        </p:nvPicPr>
        <p:blipFill>
          <a:blip r:embed="rId7"/>
          <a:stretch>
            <a:fillRect/>
          </a:stretch>
        </p:blipFill>
        <p:spPr>
          <a:xfrm>
            <a:off x="431801" y="6341943"/>
            <a:ext cx="1203960" cy="377348"/>
          </a:xfrm>
          <a:prstGeom prst="rect">
            <a:avLst/>
          </a:prstGeom>
        </p:spPr>
      </p:pic>
    </p:spTree>
    <p:extLst>
      <p:ext uri="{BB962C8B-B14F-4D97-AF65-F5344CB8AC3E}">
        <p14:creationId xmlns:p14="http://schemas.microsoft.com/office/powerpoint/2010/main" val="522630669"/>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0" y="-2659"/>
            <a:ext cx="9144000" cy="685800"/>
          </a:xfrm>
          <a:prstGeom prst="rect">
            <a:avLst/>
          </a:prstGeom>
          <a:solidFill>
            <a:srgbClr val="B8B308"/>
          </a:solidFill>
          <a:ln>
            <a:noFill/>
          </a:ln>
          <a:effectLst>
            <a:outerShdw blurRad="50800" dist="38100" dir="270000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6" name="Picture 5" descr="Tag_Tagline.png"/>
          <p:cNvPicPr>
            <a:picLocks noChangeAspect="1"/>
          </p:cNvPicPr>
          <p:nvPr userDrawn="1"/>
        </p:nvPicPr>
        <p:blipFill>
          <a:blip r:embed="rId5"/>
          <a:stretch>
            <a:fillRect/>
          </a:stretch>
        </p:blipFill>
        <p:spPr>
          <a:xfrm>
            <a:off x="6313298" y="6454414"/>
            <a:ext cx="2305050" cy="174625"/>
          </a:xfrm>
          <a:prstGeom prst="rect">
            <a:avLst/>
          </a:prstGeom>
        </p:spPr>
      </p:pic>
      <p:sp>
        <p:nvSpPr>
          <p:cNvPr id="10" name="TextBox 9"/>
          <p:cNvSpPr txBox="1"/>
          <p:nvPr userDrawn="1"/>
        </p:nvSpPr>
        <p:spPr>
          <a:xfrm>
            <a:off x="8805333" y="6409263"/>
            <a:ext cx="338667" cy="338666"/>
          </a:xfrm>
          <a:prstGeom prst="rect">
            <a:avLst/>
          </a:prstGeom>
        </p:spPr>
        <p:txBody>
          <a:bodyPr vert="horz" wrap="square" lIns="91440" tIns="45720" rIns="91440" bIns="45720" rtlCol="0">
            <a:noAutofit/>
          </a:bodyPr>
          <a:lstStyle/>
          <a:p>
            <a:pPr>
              <a:spcBef>
                <a:spcPct val="20000"/>
              </a:spcBef>
              <a:buFont typeface="Arial"/>
              <a:buNone/>
            </a:pPr>
            <a:fld id="{483BACDE-7525-F04E-863D-A74C7995FBC3}" type="slidenum">
              <a:rPr lang="en-US" sz="1000" smtClean="0">
                <a:solidFill>
                  <a:srgbClr val="6A737B"/>
                </a:solidFill>
                <a:latin typeface="Helvetica"/>
                <a:cs typeface="Helvetica"/>
              </a:rPr>
              <a:pPr>
                <a:spcBef>
                  <a:spcPct val="20000"/>
                </a:spcBef>
                <a:buFont typeface="Arial"/>
                <a:buNone/>
              </a:pPr>
              <a:t>‹#›</a:t>
            </a:fld>
            <a:endParaRPr lang="en-US" sz="1000" dirty="0" smtClean="0">
              <a:solidFill>
                <a:srgbClr val="6A737B"/>
              </a:solidFill>
              <a:latin typeface="Helvetica"/>
              <a:cs typeface="Helvetica"/>
            </a:endParaRPr>
          </a:p>
        </p:txBody>
      </p:sp>
      <p:pic>
        <p:nvPicPr>
          <p:cNvPr id="7" name="Picture 6" descr="Tag_Logo_NoTaglineSmall.jpg"/>
          <p:cNvPicPr>
            <a:picLocks noChangeAspect="1"/>
          </p:cNvPicPr>
          <p:nvPr userDrawn="1"/>
        </p:nvPicPr>
        <p:blipFill>
          <a:blip r:embed="rId6"/>
          <a:stretch>
            <a:fillRect/>
          </a:stretch>
        </p:blipFill>
        <p:spPr>
          <a:xfrm>
            <a:off x="431801" y="6341943"/>
            <a:ext cx="1203960" cy="377348"/>
          </a:xfrm>
          <a:prstGeom prst="rect">
            <a:avLst/>
          </a:prstGeom>
        </p:spPr>
      </p:pic>
    </p:spTree>
    <p:extLst>
      <p:ext uri="{BB962C8B-B14F-4D97-AF65-F5344CB8AC3E}">
        <p14:creationId xmlns:p14="http://schemas.microsoft.com/office/powerpoint/2010/main" val="3991989839"/>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0" y="-2659"/>
            <a:ext cx="9144000" cy="685800"/>
          </a:xfrm>
          <a:prstGeom prst="rect">
            <a:avLst/>
          </a:prstGeom>
          <a:solidFill>
            <a:srgbClr val="4AA7DE"/>
          </a:solidFill>
          <a:ln>
            <a:noFill/>
          </a:ln>
          <a:effectLst>
            <a:outerShdw blurRad="50800" dist="38100" dir="270000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6" name="Picture 5" descr="Tag_Tagline.png"/>
          <p:cNvPicPr>
            <a:picLocks noChangeAspect="1"/>
          </p:cNvPicPr>
          <p:nvPr userDrawn="1"/>
        </p:nvPicPr>
        <p:blipFill>
          <a:blip r:embed="rId10"/>
          <a:stretch>
            <a:fillRect/>
          </a:stretch>
        </p:blipFill>
        <p:spPr>
          <a:xfrm>
            <a:off x="6313298" y="6454414"/>
            <a:ext cx="2305050" cy="174625"/>
          </a:xfrm>
          <a:prstGeom prst="rect">
            <a:avLst/>
          </a:prstGeom>
        </p:spPr>
      </p:pic>
      <p:sp>
        <p:nvSpPr>
          <p:cNvPr id="10" name="TextBox 9"/>
          <p:cNvSpPr txBox="1"/>
          <p:nvPr userDrawn="1"/>
        </p:nvSpPr>
        <p:spPr>
          <a:xfrm>
            <a:off x="8805333" y="6409263"/>
            <a:ext cx="338667" cy="338666"/>
          </a:xfrm>
          <a:prstGeom prst="rect">
            <a:avLst/>
          </a:prstGeom>
        </p:spPr>
        <p:txBody>
          <a:bodyPr vert="horz" wrap="square" lIns="91440" tIns="45720" rIns="91440" bIns="45720" rtlCol="0">
            <a:noAutofit/>
          </a:bodyPr>
          <a:lstStyle/>
          <a:p>
            <a:pPr>
              <a:spcBef>
                <a:spcPct val="20000"/>
              </a:spcBef>
              <a:buFont typeface="Arial"/>
              <a:buNone/>
            </a:pPr>
            <a:fld id="{483BACDE-7525-F04E-863D-A74C7995FBC3}" type="slidenum">
              <a:rPr lang="en-US" sz="1000" smtClean="0">
                <a:solidFill>
                  <a:srgbClr val="6A737B"/>
                </a:solidFill>
                <a:latin typeface="Helvetica"/>
                <a:cs typeface="Helvetica"/>
              </a:rPr>
              <a:pPr>
                <a:spcBef>
                  <a:spcPct val="20000"/>
                </a:spcBef>
                <a:buFont typeface="Arial"/>
                <a:buNone/>
              </a:pPr>
              <a:t>‹#›</a:t>
            </a:fld>
            <a:endParaRPr lang="en-US" sz="1000" dirty="0" smtClean="0">
              <a:solidFill>
                <a:srgbClr val="6A737B"/>
              </a:solidFill>
              <a:latin typeface="Helvetica"/>
              <a:cs typeface="Helvetica"/>
            </a:endParaRPr>
          </a:p>
        </p:txBody>
      </p:sp>
      <p:pic>
        <p:nvPicPr>
          <p:cNvPr id="7" name="Picture 6" descr="Tag_Logo_NoTaglineSmall.jpg"/>
          <p:cNvPicPr>
            <a:picLocks noChangeAspect="1"/>
          </p:cNvPicPr>
          <p:nvPr userDrawn="1"/>
        </p:nvPicPr>
        <p:blipFill>
          <a:blip r:embed="rId11"/>
          <a:stretch>
            <a:fillRect/>
          </a:stretch>
        </p:blipFill>
        <p:spPr>
          <a:xfrm>
            <a:off x="431801" y="6341943"/>
            <a:ext cx="1203960" cy="377348"/>
          </a:xfrm>
          <a:prstGeom prst="rect">
            <a:avLst/>
          </a:prstGeom>
        </p:spPr>
      </p:pic>
    </p:spTree>
    <p:extLst>
      <p:ext uri="{BB962C8B-B14F-4D97-AF65-F5344CB8AC3E}">
        <p14:creationId xmlns:p14="http://schemas.microsoft.com/office/powerpoint/2010/main" val="181336327"/>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2659"/>
            <a:ext cx="9144000" cy="685800"/>
          </a:xfrm>
          <a:prstGeom prst="rect">
            <a:avLst/>
          </a:prstGeom>
          <a:solidFill>
            <a:schemeClr val="accent2"/>
          </a:solidFill>
          <a:ln>
            <a:noFill/>
          </a:ln>
          <a:effectLst>
            <a:outerShdw blurRad="50800" dist="38100" dir="270000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Tag_Tagline.png"/>
          <p:cNvPicPr>
            <a:picLocks noChangeAspect="1"/>
          </p:cNvPicPr>
          <p:nvPr userDrawn="1"/>
        </p:nvPicPr>
        <p:blipFill>
          <a:blip r:embed="rId6"/>
          <a:stretch>
            <a:fillRect/>
          </a:stretch>
        </p:blipFill>
        <p:spPr>
          <a:xfrm>
            <a:off x="6313298" y="6454414"/>
            <a:ext cx="2305050" cy="174625"/>
          </a:xfrm>
          <a:prstGeom prst="rect">
            <a:avLst/>
          </a:prstGeom>
        </p:spPr>
      </p:pic>
      <p:sp>
        <p:nvSpPr>
          <p:cNvPr id="11" name="TextBox 10"/>
          <p:cNvSpPr txBox="1"/>
          <p:nvPr userDrawn="1"/>
        </p:nvSpPr>
        <p:spPr>
          <a:xfrm>
            <a:off x="8805333" y="6409263"/>
            <a:ext cx="338667" cy="338666"/>
          </a:xfrm>
          <a:prstGeom prst="rect">
            <a:avLst/>
          </a:prstGeom>
        </p:spPr>
        <p:txBody>
          <a:bodyPr vert="horz" wrap="square" lIns="91440" tIns="45720" rIns="91440" bIns="45720" rtlCol="0">
            <a:noAutofit/>
          </a:bodyPr>
          <a:lstStyle/>
          <a:p>
            <a:pPr marL="0" marR="0" indent="0" defTabSz="457200" rtl="0" eaLnBrk="1" fontAlgn="auto" latinLnBrk="0" hangingPunct="1">
              <a:lnSpc>
                <a:spcPct val="100000"/>
              </a:lnSpc>
              <a:spcBef>
                <a:spcPct val="20000"/>
              </a:spcBef>
              <a:spcAft>
                <a:spcPts val="0"/>
              </a:spcAft>
              <a:buClrTx/>
              <a:buSzTx/>
              <a:buFont typeface="Arial"/>
              <a:buNone/>
              <a:tabLst/>
            </a:pPr>
            <a:fld id="{483BACDE-7525-F04E-863D-A74C7995FBC3}" type="slidenum">
              <a:rPr kumimoji="0" lang="en-US" sz="1000" i="0" u="none" strike="noStrike" kern="1200" cap="none" spc="0" normalizeH="0" baseline="0" noProof="0" smtClean="0">
                <a:ln>
                  <a:noFill/>
                </a:ln>
                <a:solidFill>
                  <a:schemeClr val="tx2"/>
                </a:solidFill>
                <a:effectLst/>
                <a:uLnTx/>
                <a:uFillTx/>
                <a:latin typeface="Helvetica"/>
                <a:ea typeface="+mn-ea"/>
                <a:cs typeface="Helvetica"/>
              </a:rPr>
              <a:pPr marL="0" marR="0" indent="0" defTabSz="457200" rtl="0" eaLnBrk="1" fontAlgn="auto" latinLnBrk="0" hangingPunct="1">
                <a:lnSpc>
                  <a:spcPct val="100000"/>
                </a:lnSpc>
                <a:spcBef>
                  <a:spcPct val="20000"/>
                </a:spcBef>
                <a:spcAft>
                  <a:spcPts val="0"/>
                </a:spcAft>
                <a:buClrTx/>
                <a:buSzTx/>
                <a:buFont typeface="Arial"/>
                <a:buNone/>
                <a:tabLst/>
              </a:pPr>
              <a:t>‹#›</a:t>
            </a:fld>
            <a:endParaRPr kumimoji="0" lang="en-US" sz="1000" i="0" u="none" strike="noStrike" kern="1200" cap="none" spc="0" normalizeH="0" baseline="0" noProof="0" dirty="0" smtClean="0">
              <a:ln>
                <a:noFill/>
              </a:ln>
              <a:solidFill>
                <a:schemeClr val="tx2"/>
              </a:solidFill>
              <a:effectLst/>
              <a:uLnTx/>
              <a:uFillTx/>
              <a:latin typeface="Helvetica"/>
              <a:ea typeface="+mn-ea"/>
              <a:cs typeface="Helvetica"/>
            </a:endParaRPr>
          </a:p>
        </p:txBody>
      </p:sp>
      <p:pic>
        <p:nvPicPr>
          <p:cNvPr id="7" name="Picture 6" descr="Tag_Logo_NoTaglineSmall.jpg"/>
          <p:cNvPicPr>
            <a:picLocks noChangeAspect="1"/>
          </p:cNvPicPr>
          <p:nvPr userDrawn="1"/>
        </p:nvPicPr>
        <p:blipFill>
          <a:blip r:embed="rId7"/>
          <a:stretch>
            <a:fillRect/>
          </a:stretch>
        </p:blipFill>
        <p:spPr>
          <a:xfrm>
            <a:off x="431801" y="6341943"/>
            <a:ext cx="1203960" cy="377348"/>
          </a:xfrm>
          <a:prstGeom prst="rect">
            <a:avLst/>
          </a:prstGeom>
        </p:spPr>
      </p:pic>
    </p:spTree>
  </p:cSld>
  <p:clrMap bg1="lt1" tx1="dk1" bg2="lt2" tx2="dk2" accent1="accent1" accent2="accent2" accent3="accent3" accent4="accent4" accent5="accent5" accent6="accent6" hlink="hlink" folHlink="folHlink"/>
  <p:sldLayoutIdLst>
    <p:sldLayoutId id="2147483658" r:id="rId1"/>
    <p:sldLayoutId id="2147483708" r:id="rId2"/>
    <p:sldLayoutId id="2147483743" r:id="rId3"/>
    <p:sldLayoutId id="2147483792" r:id="rId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0"/>
            <a:ext cx="9144000" cy="6172200"/>
          </a:xfrm>
          <a:prstGeom prst="rect">
            <a:avLst/>
          </a:prstGeom>
          <a:solidFill>
            <a:schemeClr val="accent1"/>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pic>
        <p:nvPicPr>
          <p:cNvPr id="10" name="Picture 9" descr="yellowSwoosh.png"/>
          <p:cNvPicPr>
            <a:picLocks noChangeAspect="1"/>
          </p:cNvPicPr>
          <p:nvPr userDrawn="1"/>
        </p:nvPicPr>
        <p:blipFill>
          <a:blip r:embed="rId9"/>
          <a:srcRect r="5379" b="7561"/>
          <a:stretch>
            <a:fillRect/>
          </a:stretch>
        </p:blipFill>
        <p:spPr>
          <a:xfrm>
            <a:off x="5644091" y="2741252"/>
            <a:ext cx="3499909" cy="3430948"/>
          </a:xfrm>
          <a:prstGeom prst="rect">
            <a:avLst/>
          </a:prstGeom>
        </p:spPr>
      </p:pic>
      <p:pic>
        <p:nvPicPr>
          <p:cNvPr id="12" name="Picture 11" descr="Tag_Tagline.png"/>
          <p:cNvPicPr>
            <a:picLocks noChangeAspect="1"/>
          </p:cNvPicPr>
          <p:nvPr userDrawn="1"/>
        </p:nvPicPr>
        <p:blipFill>
          <a:blip r:embed="rId10"/>
          <a:stretch>
            <a:fillRect/>
          </a:stretch>
        </p:blipFill>
        <p:spPr>
          <a:xfrm>
            <a:off x="6313298" y="6454414"/>
            <a:ext cx="2305050" cy="174625"/>
          </a:xfrm>
          <a:prstGeom prst="rect">
            <a:avLst/>
          </a:prstGeom>
        </p:spPr>
      </p:pic>
      <p:sp>
        <p:nvSpPr>
          <p:cNvPr id="13" name="TextBox 12"/>
          <p:cNvSpPr txBox="1"/>
          <p:nvPr userDrawn="1"/>
        </p:nvSpPr>
        <p:spPr>
          <a:xfrm>
            <a:off x="8805333" y="6409263"/>
            <a:ext cx="338667" cy="338666"/>
          </a:xfrm>
          <a:prstGeom prst="rect">
            <a:avLst/>
          </a:prstGeom>
        </p:spPr>
        <p:txBody>
          <a:bodyPr vert="horz" wrap="square" lIns="91440" tIns="45720" rIns="91440" bIns="45720" rtlCol="0">
            <a:noAutofit/>
          </a:bodyPr>
          <a:lstStyle/>
          <a:p>
            <a:pPr marL="0" marR="0" indent="0" defTabSz="457200" rtl="0" eaLnBrk="1" fontAlgn="auto" latinLnBrk="0" hangingPunct="1">
              <a:lnSpc>
                <a:spcPct val="100000"/>
              </a:lnSpc>
              <a:spcBef>
                <a:spcPct val="20000"/>
              </a:spcBef>
              <a:spcAft>
                <a:spcPts val="0"/>
              </a:spcAft>
              <a:buClrTx/>
              <a:buSzTx/>
              <a:buFont typeface="Arial"/>
              <a:buNone/>
              <a:tabLst/>
            </a:pPr>
            <a:fld id="{483BACDE-7525-F04E-863D-A74C7995FBC3}" type="slidenum">
              <a:rPr kumimoji="0" lang="en-US" sz="1000" i="0" u="none" strike="noStrike" kern="1200" cap="none" spc="0" normalizeH="0" baseline="0" noProof="0" smtClean="0">
                <a:ln>
                  <a:noFill/>
                </a:ln>
                <a:solidFill>
                  <a:schemeClr val="tx2"/>
                </a:solidFill>
                <a:effectLst/>
                <a:uLnTx/>
                <a:uFillTx/>
                <a:latin typeface="Helvetica"/>
                <a:ea typeface="+mn-ea"/>
                <a:cs typeface="Helvetica"/>
              </a:rPr>
              <a:pPr marL="0" marR="0" indent="0" defTabSz="457200" rtl="0" eaLnBrk="1" fontAlgn="auto" latinLnBrk="0" hangingPunct="1">
                <a:lnSpc>
                  <a:spcPct val="100000"/>
                </a:lnSpc>
                <a:spcBef>
                  <a:spcPct val="20000"/>
                </a:spcBef>
                <a:spcAft>
                  <a:spcPts val="0"/>
                </a:spcAft>
                <a:buClrTx/>
                <a:buSzTx/>
                <a:buFont typeface="Arial"/>
                <a:buNone/>
                <a:tabLst/>
              </a:pPr>
              <a:t>‹#›</a:t>
            </a:fld>
            <a:endParaRPr kumimoji="0" lang="en-US" sz="1000" i="0" u="none" strike="noStrike" kern="1200" cap="none" spc="0" normalizeH="0" baseline="0" noProof="0" dirty="0" smtClean="0">
              <a:ln>
                <a:noFill/>
              </a:ln>
              <a:solidFill>
                <a:schemeClr val="tx2"/>
              </a:solidFill>
              <a:effectLst/>
              <a:uLnTx/>
              <a:uFillTx/>
              <a:latin typeface="Helvetica"/>
              <a:ea typeface="+mn-ea"/>
              <a:cs typeface="Helvetica"/>
            </a:endParaRPr>
          </a:p>
        </p:txBody>
      </p:sp>
      <p:pic>
        <p:nvPicPr>
          <p:cNvPr id="7" name="Picture 6" descr="Tag_Logo_NoTaglineSmall.jpg"/>
          <p:cNvPicPr>
            <a:picLocks noChangeAspect="1"/>
          </p:cNvPicPr>
          <p:nvPr userDrawn="1"/>
        </p:nvPicPr>
        <p:blipFill>
          <a:blip r:embed="rId11"/>
          <a:stretch>
            <a:fillRect/>
          </a:stretch>
        </p:blipFill>
        <p:spPr>
          <a:xfrm>
            <a:off x="431801" y="6341943"/>
            <a:ext cx="1203960" cy="377348"/>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709" r:id="rId3"/>
    <p:sldLayoutId id="2147483710" r:id="rId4"/>
    <p:sldLayoutId id="2147483728" r:id="rId5"/>
    <p:sldLayoutId id="2147483729" r:id="rId6"/>
    <p:sldLayoutId id="2147483740" r:id="rId7"/>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0" y="-2659"/>
            <a:ext cx="9144000" cy="685800"/>
          </a:xfrm>
          <a:prstGeom prst="rect">
            <a:avLst/>
          </a:prstGeom>
          <a:solidFill>
            <a:srgbClr val="4AA7DE"/>
          </a:solidFill>
          <a:ln>
            <a:noFill/>
          </a:ln>
          <a:effectLst>
            <a:outerShdw blurRad="50800" dist="38100" dir="270000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Tag_Tagline.png"/>
          <p:cNvPicPr>
            <a:picLocks noChangeAspect="1"/>
          </p:cNvPicPr>
          <p:nvPr userDrawn="1"/>
        </p:nvPicPr>
        <p:blipFill>
          <a:blip r:embed="rId5"/>
          <a:stretch>
            <a:fillRect/>
          </a:stretch>
        </p:blipFill>
        <p:spPr>
          <a:xfrm>
            <a:off x="6313298" y="6454414"/>
            <a:ext cx="2305050" cy="174625"/>
          </a:xfrm>
          <a:prstGeom prst="rect">
            <a:avLst/>
          </a:prstGeom>
        </p:spPr>
      </p:pic>
      <p:sp>
        <p:nvSpPr>
          <p:cNvPr id="10" name="TextBox 9"/>
          <p:cNvSpPr txBox="1"/>
          <p:nvPr userDrawn="1"/>
        </p:nvSpPr>
        <p:spPr>
          <a:xfrm>
            <a:off x="8805333" y="6409263"/>
            <a:ext cx="338667" cy="338666"/>
          </a:xfrm>
          <a:prstGeom prst="rect">
            <a:avLst/>
          </a:prstGeom>
        </p:spPr>
        <p:txBody>
          <a:bodyPr vert="horz" wrap="square" lIns="91440" tIns="45720" rIns="91440" bIns="45720" rtlCol="0">
            <a:noAutofit/>
          </a:bodyPr>
          <a:lstStyle/>
          <a:p>
            <a:pPr marL="0" marR="0" indent="0" defTabSz="457200" rtl="0" eaLnBrk="1" fontAlgn="auto" latinLnBrk="0" hangingPunct="1">
              <a:lnSpc>
                <a:spcPct val="100000"/>
              </a:lnSpc>
              <a:spcBef>
                <a:spcPct val="20000"/>
              </a:spcBef>
              <a:spcAft>
                <a:spcPts val="0"/>
              </a:spcAft>
              <a:buClrTx/>
              <a:buSzTx/>
              <a:buFont typeface="Arial"/>
              <a:buNone/>
              <a:tabLst/>
            </a:pPr>
            <a:fld id="{483BACDE-7525-F04E-863D-A74C7995FBC3}" type="slidenum">
              <a:rPr kumimoji="0" lang="en-US" sz="1000" i="0" u="none" strike="noStrike" kern="1200" cap="none" spc="0" normalizeH="0" baseline="0" noProof="0" smtClean="0">
                <a:ln>
                  <a:noFill/>
                </a:ln>
                <a:solidFill>
                  <a:schemeClr val="tx2"/>
                </a:solidFill>
                <a:effectLst/>
                <a:uLnTx/>
                <a:uFillTx/>
                <a:latin typeface="Helvetica"/>
                <a:ea typeface="+mn-ea"/>
                <a:cs typeface="Helvetica"/>
              </a:rPr>
              <a:pPr marL="0" marR="0" indent="0" defTabSz="457200" rtl="0" eaLnBrk="1" fontAlgn="auto" latinLnBrk="0" hangingPunct="1">
                <a:lnSpc>
                  <a:spcPct val="100000"/>
                </a:lnSpc>
                <a:spcBef>
                  <a:spcPct val="20000"/>
                </a:spcBef>
                <a:spcAft>
                  <a:spcPts val="0"/>
                </a:spcAft>
                <a:buClrTx/>
                <a:buSzTx/>
                <a:buFont typeface="Arial"/>
                <a:buNone/>
                <a:tabLst/>
              </a:pPr>
              <a:t>‹#›</a:t>
            </a:fld>
            <a:endParaRPr kumimoji="0" lang="en-US" sz="1000" i="0" u="none" strike="noStrike" kern="1200" cap="none" spc="0" normalizeH="0" baseline="0" noProof="0" dirty="0" smtClean="0">
              <a:ln>
                <a:noFill/>
              </a:ln>
              <a:solidFill>
                <a:schemeClr val="tx2"/>
              </a:solidFill>
              <a:effectLst/>
              <a:uLnTx/>
              <a:uFillTx/>
              <a:latin typeface="Helvetica"/>
              <a:ea typeface="+mn-ea"/>
              <a:cs typeface="Helvetica"/>
            </a:endParaRPr>
          </a:p>
        </p:txBody>
      </p:sp>
      <p:pic>
        <p:nvPicPr>
          <p:cNvPr id="7" name="Picture 6" descr="Tag_Logo_NoTaglineSmall.jpg"/>
          <p:cNvPicPr>
            <a:picLocks noChangeAspect="1"/>
          </p:cNvPicPr>
          <p:nvPr userDrawn="1"/>
        </p:nvPicPr>
        <p:blipFill>
          <a:blip r:embed="rId6"/>
          <a:stretch>
            <a:fillRect/>
          </a:stretch>
        </p:blipFill>
        <p:spPr>
          <a:xfrm>
            <a:off x="431801" y="6341943"/>
            <a:ext cx="1203960" cy="377348"/>
          </a:xfrm>
          <a:prstGeom prst="rect">
            <a:avLst/>
          </a:prstGeom>
        </p:spPr>
      </p:pic>
    </p:spTree>
  </p:cSld>
  <p:clrMap bg1="lt1" tx1="dk1" bg2="lt2" tx2="dk2" accent1="accent1" accent2="accent2" accent3="accent3" accent4="accent4" accent5="accent5" accent6="accent6" hlink="hlink" folHlink="folHlink"/>
  <p:sldLayoutIdLst>
    <p:sldLayoutId id="2147483663" r:id="rId1"/>
    <p:sldLayoutId id="2147483705" r:id="rId2"/>
    <p:sldLayoutId id="2147483726"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0"/>
            <a:ext cx="9144000" cy="6172200"/>
          </a:xfrm>
          <a:prstGeom prst="rect">
            <a:avLst/>
          </a:prstGeom>
          <a:solidFill>
            <a:schemeClr val="accent3"/>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pic>
        <p:nvPicPr>
          <p:cNvPr id="10" name="Picture 9" descr="yellowSwoosh.png"/>
          <p:cNvPicPr>
            <a:picLocks noChangeAspect="1"/>
          </p:cNvPicPr>
          <p:nvPr userDrawn="1"/>
        </p:nvPicPr>
        <p:blipFill>
          <a:blip r:embed="rId5"/>
          <a:srcRect r="5379" b="7561"/>
          <a:stretch>
            <a:fillRect/>
          </a:stretch>
        </p:blipFill>
        <p:spPr>
          <a:xfrm>
            <a:off x="5644091" y="2741252"/>
            <a:ext cx="3499909" cy="3430948"/>
          </a:xfrm>
          <a:prstGeom prst="rect">
            <a:avLst/>
          </a:prstGeom>
        </p:spPr>
      </p:pic>
      <p:pic>
        <p:nvPicPr>
          <p:cNvPr id="12" name="Picture 11" descr="Tag_Tagline.png"/>
          <p:cNvPicPr>
            <a:picLocks noChangeAspect="1"/>
          </p:cNvPicPr>
          <p:nvPr userDrawn="1"/>
        </p:nvPicPr>
        <p:blipFill>
          <a:blip r:embed="rId6"/>
          <a:stretch>
            <a:fillRect/>
          </a:stretch>
        </p:blipFill>
        <p:spPr>
          <a:xfrm>
            <a:off x="6313298" y="6454414"/>
            <a:ext cx="2305050" cy="174625"/>
          </a:xfrm>
          <a:prstGeom prst="rect">
            <a:avLst/>
          </a:prstGeom>
        </p:spPr>
      </p:pic>
      <p:sp>
        <p:nvSpPr>
          <p:cNvPr id="13" name="TextBox 12"/>
          <p:cNvSpPr txBox="1"/>
          <p:nvPr userDrawn="1"/>
        </p:nvSpPr>
        <p:spPr>
          <a:xfrm>
            <a:off x="8805333" y="6409263"/>
            <a:ext cx="338667" cy="338666"/>
          </a:xfrm>
          <a:prstGeom prst="rect">
            <a:avLst/>
          </a:prstGeom>
        </p:spPr>
        <p:txBody>
          <a:bodyPr vert="horz" wrap="square" lIns="91440" tIns="45720" rIns="91440" bIns="45720" rtlCol="0">
            <a:noAutofit/>
          </a:bodyPr>
          <a:lstStyle/>
          <a:p>
            <a:pPr marL="0" marR="0" indent="0" defTabSz="457200" rtl="0" eaLnBrk="1" fontAlgn="auto" latinLnBrk="0" hangingPunct="1">
              <a:lnSpc>
                <a:spcPct val="100000"/>
              </a:lnSpc>
              <a:spcBef>
                <a:spcPct val="20000"/>
              </a:spcBef>
              <a:spcAft>
                <a:spcPts val="0"/>
              </a:spcAft>
              <a:buClrTx/>
              <a:buSzTx/>
              <a:buFont typeface="Arial"/>
              <a:buNone/>
              <a:tabLst/>
            </a:pPr>
            <a:fld id="{483BACDE-7525-F04E-863D-A74C7995FBC3}" type="slidenum">
              <a:rPr kumimoji="0" lang="en-US" sz="1000" i="0" u="none" strike="noStrike" kern="1200" cap="none" spc="0" normalizeH="0" baseline="0" noProof="0" smtClean="0">
                <a:ln>
                  <a:noFill/>
                </a:ln>
                <a:solidFill>
                  <a:schemeClr val="tx2"/>
                </a:solidFill>
                <a:effectLst/>
                <a:uLnTx/>
                <a:uFillTx/>
                <a:latin typeface="Helvetica"/>
                <a:ea typeface="+mn-ea"/>
                <a:cs typeface="Helvetica"/>
              </a:rPr>
              <a:pPr marL="0" marR="0" indent="0" defTabSz="457200" rtl="0" eaLnBrk="1" fontAlgn="auto" latinLnBrk="0" hangingPunct="1">
                <a:lnSpc>
                  <a:spcPct val="100000"/>
                </a:lnSpc>
                <a:spcBef>
                  <a:spcPct val="20000"/>
                </a:spcBef>
                <a:spcAft>
                  <a:spcPts val="0"/>
                </a:spcAft>
                <a:buClrTx/>
                <a:buSzTx/>
                <a:buFont typeface="Arial"/>
                <a:buNone/>
                <a:tabLst/>
              </a:pPr>
              <a:t>‹#›</a:t>
            </a:fld>
            <a:endParaRPr kumimoji="0" lang="en-US" sz="1000" i="0" u="none" strike="noStrike" kern="1200" cap="none" spc="0" normalizeH="0" baseline="0" noProof="0" dirty="0" smtClean="0">
              <a:ln>
                <a:noFill/>
              </a:ln>
              <a:solidFill>
                <a:schemeClr val="tx2"/>
              </a:solidFill>
              <a:effectLst/>
              <a:uLnTx/>
              <a:uFillTx/>
              <a:latin typeface="Helvetica"/>
              <a:ea typeface="+mn-ea"/>
              <a:cs typeface="Helvetica"/>
            </a:endParaRPr>
          </a:p>
        </p:txBody>
      </p:sp>
      <p:pic>
        <p:nvPicPr>
          <p:cNvPr id="7" name="Picture 6" descr="Tag_Logo_NoTaglineSmall.jpg"/>
          <p:cNvPicPr>
            <a:picLocks noChangeAspect="1"/>
          </p:cNvPicPr>
          <p:nvPr userDrawn="1"/>
        </p:nvPicPr>
        <p:blipFill>
          <a:blip r:embed="rId7"/>
          <a:stretch>
            <a:fillRect/>
          </a:stretch>
        </p:blipFill>
        <p:spPr>
          <a:xfrm>
            <a:off x="431801" y="6341943"/>
            <a:ext cx="1203960" cy="377348"/>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749"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0" y="-2659"/>
            <a:ext cx="9144000" cy="685800"/>
          </a:xfrm>
          <a:prstGeom prst="rect">
            <a:avLst/>
          </a:prstGeom>
          <a:solidFill>
            <a:srgbClr val="B8B308"/>
          </a:solidFill>
          <a:ln>
            <a:noFill/>
          </a:ln>
          <a:effectLst>
            <a:outerShdw blurRad="50800" dist="38100" dir="270000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Tag_Tagline.png"/>
          <p:cNvPicPr>
            <a:picLocks noChangeAspect="1"/>
          </p:cNvPicPr>
          <p:nvPr userDrawn="1"/>
        </p:nvPicPr>
        <p:blipFill>
          <a:blip r:embed="rId5"/>
          <a:stretch>
            <a:fillRect/>
          </a:stretch>
        </p:blipFill>
        <p:spPr>
          <a:xfrm>
            <a:off x="6313298" y="6454414"/>
            <a:ext cx="2305050" cy="174625"/>
          </a:xfrm>
          <a:prstGeom prst="rect">
            <a:avLst/>
          </a:prstGeom>
        </p:spPr>
      </p:pic>
      <p:sp>
        <p:nvSpPr>
          <p:cNvPr id="10" name="TextBox 9"/>
          <p:cNvSpPr txBox="1"/>
          <p:nvPr userDrawn="1"/>
        </p:nvSpPr>
        <p:spPr>
          <a:xfrm>
            <a:off x="8805333" y="6409263"/>
            <a:ext cx="338667" cy="338666"/>
          </a:xfrm>
          <a:prstGeom prst="rect">
            <a:avLst/>
          </a:prstGeom>
        </p:spPr>
        <p:txBody>
          <a:bodyPr vert="horz" wrap="square" lIns="91440" tIns="45720" rIns="91440" bIns="45720" rtlCol="0">
            <a:noAutofit/>
          </a:bodyPr>
          <a:lstStyle/>
          <a:p>
            <a:pPr marL="0" marR="0" indent="0" defTabSz="457200" rtl="0" eaLnBrk="1" fontAlgn="auto" latinLnBrk="0" hangingPunct="1">
              <a:lnSpc>
                <a:spcPct val="100000"/>
              </a:lnSpc>
              <a:spcBef>
                <a:spcPct val="20000"/>
              </a:spcBef>
              <a:spcAft>
                <a:spcPts val="0"/>
              </a:spcAft>
              <a:buClrTx/>
              <a:buSzTx/>
              <a:buFont typeface="Arial"/>
              <a:buNone/>
              <a:tabLst/>
            </a:pPr>
            <a:fld id="{483BACDE-7525-F04E-863D-A74C7995FBC3}" type="slidenum">
              <a:rPr kumimoji="0" lang="en-US" sz="1000" i="0" u="none" strike="noStrike" kern="1200" cap="none" spc="0" normalizeH="0" baseline="0" noProof="0" smtClean="0">
                <a:ln>
                  <a:noFill/>
                </a:ln>
                <a:solidFill>
                  <a:schemeClr val="tx2"/>
                </a:solidFill>
                <a:effectLst/>
                <a:uLnTx/>
                <a:uFillTx/>
                <a:latin typeface="Helvetica"/>
                <a:ea typeface="+mn-ea"/>
                <a:cs typeface="Helvetica"/>
              </a:rPr>
              <a:pPr marL="0" marR="0" indent="0" defTabSz="457200" rtl="0" eaLnBrk="1" fontAlgn="auto" latinLnBrk="0" hangingPunct="1">
                <a:lnSpc>
                  <a:spcPct val="100000"/>
                </a:lnSpc>
                <a:spcBef>
                  <a:spcPct val="20000"/>
                </a:spcBef>
                <a:spcAft>
                  <a:spcPts val="0"/>
                </a:spcAft>
                <a:buClrTx/>
                <a:buSzTx/>
                <a:buFont typeface="Arial"/>
                <a:buNone/>
                <a:tabLst/>
              </a:pPr>
              <a:t>‹#›</a:t>
            </a:fld>
            <a:endParaRPr kumimoji="0" lang="en-US" sz="1000" i="0" u="none" strike="noStrike" kern="1200" cap="none" spc="0" normalizeH="0" baseline="0" noProof="0" dirty="0" smtClean="0">
              <a:ln>
                <a:noFill/>
              </a:ln>
              <a:solidFill>
                <a:schemeClr val="tx2"/>
              </a:solidFill>
              <a:effectLst/>
              <a:uLnTx/>
              <a:uFillTx/>
              <a:latin typeface="Helvetica"/>
              <a:ea typeface="+mn-ea"/>
              <a:cs typeface="Helvetica"/>
            </a:endParaRPr>
          </a:p>
        </p:txBody>
      </p:sp>
      <p:pic>
        <p:nvPicPr>
          <p:cNvPr id="7" name="Picture 6" descr="Tag_Logo_NoTaglineSmall.jpg"/>
          <p:cNvPicPr>
            <a:picLocks noChangeAspect="1"/>
          </p:cNvPicPr>
          <p:nvPr userDrawn="1"/>
        </p:nvPicPr>
        <p:blipFill>
          <a:blip r:embed="rId6"/>
          <a:stretch>
            <a:fillRect/>
          </a:stretch>
        </p:blipFill>
        <p:spPr>
          <a:xfrm>
            <a:off x="431801" y="6341943"/>
            <a:ext cx="1203960" cy="377348"/>
          </a:xfrm>
          <a:prstGeom prst="rect">
            <a:avLst/>
          </a:prstGeom>
        </p:spPr>
      </p:pic>
    </p:spTree>
  </p:cSld>
  <p:clrMap bg1="lt1" tx1="dk1" bg2="lt2" tx2="dk2" accent1="accent1" accent2="accent2" accent3="accent3" accent4="accent4" accent5="accent5" accent6="accent6" hlink="hlink" folHlink="folHlink"/>
  <p:sldLayoutIdLst>
    <p:sldLayoutId id="2147483668" r:id="rId1"/>
    <p:sldLayoutId id="2147483753" r:id="rId2"/>
    <p:sldLayoutId id="2147483754"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0"/>
            <a:ext cx="9144000" cy="6172200"/>
          </a:xfrm>
          <a:prstGeom prst="rect">
            <a:avLst/>
          </a:prstGeom>
          <a:solidFill>
            <a:schemeClr val="accent1"/>
          </a:solidFill>
          <a:ln w="9525" cap="flat" cmpd="sng" algn="ctr">
            <a:noFill/>
            <a:prstDash val="solid"/>
          </a:ln>
          <a:effectLst>
            <a:outerShdw blurRad="40000" dist="23000" dir="5400000" rotWithShape="0">
              <a:srgbClr val="000000">
                <a:alpha val="35000"/>
              </a:srgbClr>
            </a:outerShdw>
          </a:effectLst>
        </p:spPr>
        <p:txBody>
          <a:bodyPr rtlCol="0" anchor="ctr"/>
          <a:lstStyle/>
          <a:p>
            <a:pPr algn="ctr" defTabSz="914400">
              <a:defRPr/>
            </a:pPr>
            <a:endParaRPr lang="en-US" kern="0" smtClean="0">
              <a:solidFill>
                <a:sysClr val="window" lastClr="FFFFFF"/>
              </a:solidFill>
              <a:latin typeface="Calibri"/>
            </a:endParaRPr>
          </a:p>
        </p:txBody>
      </p:sp>
      <p:pic>
        <p:nvPicPr>
          <p:cNvPr id="10" name="Picture 9" descr="yellowSwoosh.png"/>
          <p:cNvPicPr>
            <a:picLocks noChangeAspect="1"/>
          </p:cNvPicPr>
          <p:nvPr userDrawn="1"/>
        </p:nvPicPr>
        <p:blipFill>
          <a:blip r:embed="rId5"/>
          <a:srcRect r="5379" b="7561"/>
          <a:stretch>
            <a:fillRect/>
          </a:stretch>
        </p:blipFill>
        <p:spPr>
          <a:xfrm>
            <a:off x="5644091" y="2741252"/>
            <a:ext cx="3499909" cy="3430948"/>
          </a:xfrm>
          <a:prstGeom prst="rect">
            <a:avLst/>
          </a:prstGeom>
        </p:spPr>
      </p:pic>
      <p:pic>
        <p:nvPicPr>
          <p:cNvPr id="12" name="Picture 11" descr="Tag_Tagline.png"/>
          <p:cNvPicPr>
            <a:picLocks noChangeAspect="1"/>
          </p:cNvPicPr>
          <p:nvPr userDrawn="1"/>
        </p:nvPicPr>
        <p:blipFill>
          <a:blip r:embed="rId6"/>
          <a:stretch>
            <a:fillRect/>
          </a:stretch>
        </p:blipFill>
        <p:spPr>
          <a:xfrm>
            <a:off x="6313298" y="6454414"/>
            <a:ext cx="2305050" cy="174625"/>
          </a:xfrm>
          <a:prstGeom prst="rect">
            <a:avLst/>
          </a:prstGeom>
        </p:spPr>
      </p:pic>
      <p:sp>
        <p:nvSpPr>
          <p:cNvPr id="13" name="TextBox 12"/>
          <p:cNvSpPr txBox="1"/>
          <p:nvPr userDrawn="1"/>
        </p:nvSpPr>
        <p:spPr>
          <a:xfrm>
            <a:off x="8805333" y="6409263"/>
            <a:ext cx="338667" cy="338666"/>
          </a:xfrm>
          <a:prstGeom prst="rect">
            <a:avLst/>
          </a:prstGeom>
        </p:spPr>
        <p:txBody>
          <a:bodyPr vert="horz" wrap="square" lIns="91440" tIns="45720" rIns="91440" bIns="45720" rtlCol="0">
            <a:noAutofit/>
          </a:bodyPr>
          <a:lstStyle/>
          <a:p>
            <a:pPr>
              <a:spcBef>
                <a:spcPct val="20000"/>
              </a:spcBef>
              <a:buFont typeface="Arial"/>
              <a:buNone/>
            </a:pPr>
            <a:fld id="{483BACDE-7525-F04E-863D-A74C7995FBC3}" type="slidenum">
              <a:rPr lang="en-US" sz="1000" smtClean="0">
                <a:solidFill>
                  <a:srgbClr val="6A737B"/>
                </a:solidFill>
                <a:latin typeface="Helvetica"/>
                <a:cs typeface="Helvetica"/>
              </a:rPr>
              <a:pPr>
                <a:spcBef>
                  <a:spcPct val="20000"/>
                </a:spcBef>
                <a:buFont typeface="Arial"/>
                <a:buNone/>
              </a:pPr>
              <a:t>‹#›</a:t>
            </a:fld>
            <a:endParaRPr lang="en-US" sz="1000" dirty="0" smtClean="0">
              <a:solidFill>
                <a:srgbClr val="6A737B"/>
              </a:solidFill>
              <a:latin typeface="Helvetica"/>
              <a:cs typeface="Helvetica"/>
            </a:endParaRPr>
          </a:p>
        </p:txBody>
      </p:sp>
      <p:pic>
        <p:nvPicPr>
          <p:cNvPr id="7" name="Picture 6" descr="Tag_Logo_NoTaglineSmall.jpg"/>
          <p:cNvPicPr>
            <a:picLocks noChangeAspect="1"/>
          </p:cNvPicPr>
          <p:nvPr userDrawn="1"/>
        </p:nvPicPr>
        <p:blipFill>
          <a:blip r:embed="rId7"/>
          <a:stretch>
            <a:fillRect/>
          </a:stretch>
        </p:blipFill>
        <p:spPr>
          <a:xfrm>
            <a:off x="431801" y="6341943"/>
            <a:ext cx="1203960" cy="377348"/>
          </a:xfrm>
          <a:prstGeom prst="rect">
            <a:avLst/>
          </a:prstGeom>
        </p:spPr>
      </p:pic>
    </p:spTree>
    <p:extLst>
      <p:ext uri="{BB962C8B-B14F-4D97-AF65-F5344CB8AC3E}">
        <p14:creationId xmlns:p14="http://schemas.microsoft.com/office/powerpoint/2010/main" val="3342728826"/>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7.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8.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hyperlink" Target="mailto:Questions@thirdrva.org"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1.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1102725" y="2027932"/>
            <a:ext cx="7100402" cy="1304093"/>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2"/>
                </a:solidFill>
                <a:effectLst/>
                <a:uLnTx/>
                <a:uFillTx/>
                <a:latin typeface="Helvetica"/>
                <a:ea typeface="+mj-ea"/>
                <a:cs typeface="+mj-cs"/>
              </a:rPr>
              <a:t>Visioning Update</a:t>
            </a:r>
            <a:endParaRPr kumimoji="0" lang="en-US" sz="4400" b="0" i="0" u="none" strike="noStrike" kern="1200" cap="none" spc="0" normalizeH="0" baseline="0" noProof="0" dirty="0">
              <a:ln>
                <a:noFill/>
              </a:ln>
              <a:solidFill>
                <a:schemeClr val="tx2"/>
              </a:solidFill>
              <a:effectLst/>
              <a:uLnTx/>
              <a:uFillTx/>
              <a:latin typeface="Helvetica"/>
              <a:ea typeface="+mj-ea"/>
              <a:cs typeface="+mj-cs"/>
            </a:endParaRPr>
          </a:p>
        </p:txBody>
      </p:sp>
      <p:sp>
        <p:nvSpPr>
          <p:cNvPr id="6" name="Subtitle 4"/>
          <p:cNvSpPr txBox="1">
            <a:spLocks/>
          </p:cNvSpPr>
          <p:nvPr/>
        </p:nvSpPr>
        <p:spPr>
          <a:xfrm>
            <a:off x="1094257" y="3255822"/>
            <a:ext cx="7513935" cy="2477554"/>
          </a:xfrm>
          <a:prstGeom prst="rect">
            <a:avLst/>
          </a:prstGeom>
        </p:spPr>
        <p:txBody>
          <a:bodyPr vert="horz" lIns="91440" tIns="45720" rIns="91440" bIns="45720" rtlCol="0">
            <a:normAutofit fontScale="77500" lnSpcReduction="20000"/>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4300" dirty="0" smtClean="0">
                <a:solidFill>
                  <a:schemeClr val="bg1"/>
                </a:solidFill>
                <a:latin typeface="Helvetica"/>
                <a:cs typeface="Helvetica"/>
              </a:rPr>
              <a:t>Third Church </a:t>
            </a:r>
            <a:endParaRPr kumimoji="0" lang="en-US" sz="4300" b="0" i="0" u="none" strike="noStrike" kern="1200" cap="none" spc="0" normalizeH="0" baseline="0" noProof="0" dirty="0" smtClean="0">
              <a:ln>
                <a:noFill/>
              </a:ln>
              <a:solidFill>
                <a:schemeClr val="bg1"/>
              </a:solidFill>
              <a:effectLst/>
              <a:uLnTx/>
              <a:uFillTx/>
              <a:latin typeface="Helvetica"/>
              <a:cs typeface="Helvetica"/>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4300" dirty="0" smtClean="0">
                <a:solidFill>
                  <a:schemeClr val="bg1"/>
                </a:solidFill>
                <a:latin typeface="Helvetica"/>
                <a:cs typeface="Helvetica"/>
              </a:rPr>
              <a:t>January 10, 2016</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3500" b="0" i="0" u="none" strike="noStrike" kern="1200" cap="none" spc="0" normalizeH="0" baseline="0" noProof="0" dirty="0" smtClean="0">
              <a:ln>
                <a:noFill/>
              </a:ln>
              <a:solidFill>
                <a:schemeClr val="bg1"/>
              </a:solidFill>
              <a:effectLst/>
              <a:uLnTx/>
              <a:uFillTx/>
              <a:latin typeface="Helvetica"/>
              <a:cs typeface="Helvetica"/>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500" b="0" i="1" u="none" strike="noStrike" kern="1200" cap="none" spc="0" normalizeH="0" baseline="0" noProof="0" dirty="0" smtClean="0">
                <a:ln>
                  <a:noFill/>
                </a:ln>
                <a:solidFill>
                  <a:schemeClr val="bg1"/>
                </a:solidFill>
                <a:effectLst/>
                <a:uLnTx/>
                <a:uFillTx/>
                <a:latin typeface="Helvetica"/>
                <a:cs typeface="Helvetica"/>
              </a:rPr>
              <a:t>@</a:t>
            </a:r>
            <a:r>
              <a:rPr kumimoji="0" lang="en-US" sz="3500" b="0" i="1" u="none" strike="noStrike" kern="1200" cap="none" spc="0" normalizeH="0" baseline="0" noProof="0" dirty="0" err="1" smtClean="0">
                <a:ln>
                  <a:noFill/>
                </a:ln>
                <a:solidFill>
                  <a:schemeClr val="bg1"/>
                </a:solidFill>
                <a:effectLst/>
                <a:uLnTx/>
                <a:uFillTx/>
                <a:latin typeface="Helvetica"/>
                <a:cs typeface="Helvetica"/>
              </a:rPr>
              <a:t>KevinGrahamFord</a:t>
            </a:r>
            <a:endParaRPr kumimoji="0" lang="en-US" sz="3500" b="0" i="1" u="none" strike="noStrike" kern="1200" cap="none" spc="0" normalizeH="0" baseline="0" noProof="0" dirty="0" smtClean="0">
              <a:ln>
                <a:noFill/>
              </a:ln>
              <a:solidFill>
                <a:schemeClr val="bg1"/>
              </a:solidFill>
              <a:effectLst/>
              <a:uLnTx/>
              <a:uFillTx/>
              <a:latin typeface="Helvetica"/>
              <a:cs typeface="Helvetica"/>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500" i="1" dirty="0" err="1" smtClean="0">
                <a:solidFill>
                  <a:schemeClr val="bg1"/>
                </a:solidFill>
                <a:latin typeface="Helvetica"/>
                <a:cs typeface="Helvetica"/>
              </a:rPr>
              <a:t>www.tagconsulting.org</a:t>
            </a:r>
            <a:endParaRPr kumimoji="0" lang="en-US" sz="3500" b="0" i="1" u="none" strike="noStrike" kern="1200" cap="none" spc="0" normalizeH="0" baseline="0" noProof="0" dirty="0" smtClean="0">
              <a:ln>
                <a:noFill/>
              </a:ln>
              <a:solidFill>
                <a:schemeClr val="bg1"/>
              </a:solidFill>
              <a:effectLst/>
              <a:uLnTx/>
              <a:uFillTx/>
              <a:latin typeface="Helvetica"/>
              <a:cs typeface="Helvetica"/>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a:ln>
                <a:noFill/>
              </a:ln>
              <a:solidFill>
                <a:schemeClr val="bg1"/>
              </a:solidFill>
              <a:effectLst/>
              <a:uLnTx/>
              <a:uFillTx/>
              <a:latin typeface="Helvetica"/>
              <a:ea typeface="+mn-ea"/>
              <a:cs typeface="Helvetica"/>
            </a:endParaRPr>
          </a:p>
        </p:txBody>
      </p:sp>
      <p:sp>
        <p:nvSpPr>
          <p:cNvPr id="8" name="Rectangle 7"/>
          <p:cNvSpPr/>
          <p:nvPr/>
        </p:nvSpPr>
        <p:spPr>
          <a:xfrm>
            <a:off x="0" y="1"/>
            <a:ext cx="9144000" cy="1592088"/>
          </a:xfrm>
          <a:prstGeom prst="rect">
            <a:avLst/>
          </a:prstGeom>
          <a:solidFill>
            <a:schemeClr val="bg1"/>
          </a:solidFill>
          <a:ln>
            <a:noFill/>
          </a:ln>
          <a:effectLst>
            <a:outerShdw blurRad="50800" dist="38100" dir="270000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864689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969" y="123488"/>
            <a:ext cx="7358063" cy="750094"/>
          </a:xfrm>
        </p:spPr>
        <p:txBody>
          <a:bodyPr/>
          <a:lstStyle/>
          <a:p>
            <a:r>
              <a:rPr lang="en-US" sz="3200" b="1" dirty="0" smtClean="0">
                <a:latin typeface="Helvetica"/>
                <a:cs typeface="Helvetica"/>
              </a:rPr>
              <a:t>INTENTIONAL DISCIPLESHIP</a:t>
            </a:r>
            <a:endParaRPr lang="en-US" sz="3200" b="1" dirty="0">
              <a:latin typeface="Helvetica"/>
              <a:cs typeface="Helvetica"/>
            </a:endParaRPr>
          </a:p>
        </p:txBody>
      </p:sp>
      <p:sp>
        <p:nvSpPr>
          <p:cNvPr id="3" name="Content Placeholder 2"/>
          <p:cNvSpPr>
            <a:spLocks noGrp="1"/>
          </p:cNvSpPr>
          <p:nvPr>
            <p:ph idx="1"/>
          </p:nvPr>
        </p:nvSpPr>
        <p:spPr>
          <a:xfrm>
            <a:off x="457647" y="718589"/>
            <a:ext cx="8228707" cy="4525119"/>
          </a:xfrm>
        </p:spPr>
        <p:txBody>
          <a:bodyPr/>
          <a:lstStyle/>
          <a:p>
            <a:pPr marL="0" indent="0">
              <a:buNone/>
            </a:pPr>
            <a:endParaRPr lang="en-US" b="1" dirty="0" smtClean="0"/>
          </a:p>
          <a:p>
            <a:pPr marL="0" indent="0">
              <a:buNone/>
            </a:pPr>
            <a:r>
              <a:rPr lang="en-US" b="1" dirty="0" smtClean="0"/>
              <a:t>We </a:t>
            </a:r>
            <a:r>
              <a:rPr lang="en-US" b="1" dirty="0"/>
              <a:t>are growing</a:t>
            </a:r>
            <a:r>
              <a:rPr lang="en-US" dirty="0"/>
              <a:t> as Christ-followers, equipping one another for deep understanding of the faith and faithful living in every dimension of life.  Training hearts, minds and hands, we aim to cultivate spiritual maturity, encourage one another towards wisdom, and help every person be transformed into the likeness of Jesus. </a:t>
            </a:r>
          </a:p>
          <a:p>
            <a:endParaRPr lang="en-US" dirty="0"/>
          </a:p>
          <a:p>
            <a:pPr marL="0" indent="0">
              <a:buNone/>
            </a:pPr>
            <a:endParaRPr lang="en-US" dirty="0"/>
          </a:p>
        </p:txBody>
      </p:sp>
    </p:spTree>
    <p:extLst>
      <p:ext uri="{BB962C8B-B14F-4D97-AF65-F5344CB8AC3E}">
        <p14:creationId xmlns:p14="http://schemas.microsoft.com/office/powerpoint/2010/main" val="159140106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969" y="123488"/>
            <a:ext cx="7358063" cy="750094"/>
          </a:xfrm>
        </p:spPr>
        <p:txBody>
          <a:bodyPr/>
          <a:lstStyle/>
          <a:p>
            <a:r>
              <a:rPr lang="en-US" sz="3200" b="1" dirty="0" smtClean="0">
                <a:latin typeface="Helvetica"/>
                <a:cs typeface="Helvetica"/>
              </a:rPr>
              <a:t>MISSIONAL ORIENTATION</a:t>
            </a:r>
            <a:endParaRPr lang="en-US" sz="3200" b="1" dirty="0">
              <a:latin typeface="Helvetica"/>
              <a:cs typeface="Helvetica"/>
            </a:endParaRPr>
          </a:p>
        </p:txBody>
      </p:sp>
      <p:sp>
        <p:nvSpPr>
          <p:cNvPr id="3" name="Content Placeholder 2"/>
          <p:cNvSpPr>
            <a:spLocks noGrp="1"/>
          </p:cNvSpPr>
          <p:nvPr>
            <p:ph idx="1"/>
          </p:nvPr>
        </p:nvSpPr>
        <p:spPr>
          <a:xfrm>
            <a:off x="457647" y="718589"/>
            <a:ext cx="8228707" cy="4525119"/>
          </a:xfrm>
        </p:spPr>
        <p:txBody>
          <a:bodyPr/>
          <a:lstStyle/>
          <a:p>
            <a:pPr marL="0" indent="0">
              <a:buNone/>
            </a:pPr>
            <a:endParaRPr lang="en-US" b="1" dirty="0" smtClean="0"/>
          </a:p>
          <a:p>
            <a:pPr marL="0" indent="0">
              <a:buNone/>
            </a:pPr>
            <a:r>
              <a:rPr lang="en-US" b="1" dirty="0" smtClean="0"/>
              <a:t>We </a:t>
            </a:r>
            <a:r>
              <a:rPr lang="en-US" b="1" dirty="0"/>
              <a:t>are sent out </a:t>
            </a:r>
            <a:r>
              <a:rPr lang="en-US" dirty="0"/>
              <a:t>in the power of the Holy Spirit</a:t>
            </a:r>
            <a:r>
              <a:rPr lang="en-US" b="1" dirty="0"/>
              <a:t> </a:t>
            </a:r>
            <a:r>
              <a:rPr lang="en-US" dirty="0"/>
              <a:t>to proclaim the good news of Jesus, his grace, and his Kingdom, and to join in God’s work of restoration.  We lovingly engage and sacrificially give ourselves to advance the </a:t>
            </a:r>
            <a:r>
              <a:rPr lang="en-US" i="1" dirty="0"/>
              <a:t>shalom </a:t>
            </a:r>
            <a:r>
              <a:rPr lang="en-US" dirty="0"/>
              <a:t>of metro Richmond and the world.</a:t>
            </a:r>
          </a:p>
        </p:txBody>
      </p:sp>
    </p:spTree>
    <p:extLst>
      <p:ext uri="{BB962C8B-B14F-4D97-AF65-F5344CB8AC3E}">
        <p14:creationId xmlns:p14="http://schemas.microsoft.com/office/powerpoint/2010/main" val="80689588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969" y="123488"/>
            <a:ext cx="7358063" cy="750094"/>
          </a:xfrm>
        </p:spPr>
        <p:txBody>
          <a:bodyPr/>
          <a:lstStyle/>
          <a:p>
            <a:r>
              <a:rPr lang="en-US" sz="3200" b="1" dirty="0" smtClean="0">
                <a:latin typeface="Helvetica"/>
                <a:cs typeface="Helvetica"/>
              </a:rPr>
              <a:t>CATALYTIC CULTURE</a:t>
            </a:r>
            <a:endParaRPr lang="en-US" sz="3200" b="1" dirty="0">
              <a:latin typeface="Helvetica"/>
              <a:cs typeface="Helvetica"/>
            </a:endParaRPr>
          </a:p>
        </p:txBody>
      </p:sp>
      <p:sp>
        <p:nvSpPr>
          <p:cNvPr id="3" name="Content Placeholder 2"/>
          <p:cNvSpPr>
            <a:spLocks noGrp="1"/>
          </p:cNvSpPr>
          <p:nvPr>
            <p:ph idx="1"/>
          </p:nvPr>
        </p:nvSpPr>
        <p:spPr>
          <a:xfrm>
            <a:off x="457647" y="718589"/>
            <a:ext cx="8228707" cy="4525119"/>
          </a:xfrm>
        </p:spPr>
        <p:txBody>
          <a:bodyPr/>
          <a:lstStyle/>
          <a:p>
            <a:pPr marL="0" indent="0">
              <a:buNone/>
            </a:pPr>
            <a:endParaRPr lang="en-US" b="1" dirty="0" smtClean="0"/>
          </a:p>
          <a:p>
            <a:pPr marL="0" indent="0">
              <a:buNone/>
            </a:pPr>
            <a:r>
              <a:rPr lang="en-US" b="1" dirty="0"/>
              <a:t>We are creating </a:t>
            </a:r>
            <a:r>
              <a:rPr lang="en-US" dirty="0"/>
              <a:t>partnerships that invite others into the broader movement of God, focusing on the growth of the Kingdom more than that of Third Church. We foster an entrepreneurial, risk-taking culture to equip and release Spirit-led leaders to seed our region and world with new ministries, communities and institutions for the common good.</a:t>
            </a:r>
          </a:p>
        </p:txBody>
      </p:sp>
    </p:spTree>
    <p:extLst>
      <p:ext uri="{BB962C8B-B14F-4D97-AF65-F5344CB8AC3E}">
        <p14:creationId xmlns:p14="http://schemas.microsoft.com/office/powerpoint/2010/main" val="255872642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a:t>Resources—Financial, People, </a:t>
            </a:r>
            <a:r>
              <a:rPr lang="en-US" dirty="0" smtClean="0"/>
              <a:t>Building &amp; Location</a:t>
            </a:r>
            <a:endParaRPr lang="en-US" dirty="0"/>
          </a:p>
          <a:p>
            <a:r>
              <a:rPr lang="en-US" dirty="0"/>
              <a:t>Biblical Teaching/Living, Strong Theological Foundations</a:t>
            </a:r>
          </a:p>
          <a:p>
            <a:r>
              <a:rPr lang="en-US" dirty="0"/>
              <a:t>Missions Focus and </a:t>
            </a:r>
            <a:r>
              <a:rPr lang="en-US" dirty="0" err="1"/>
              <a:t>Missional</a:t>
            </a:r>
            <a:r>
              <a:rPr lang="en-US" dirty="0"/>
              <a:t> Identity</a:t>
            </a:r>
          </a:p>
          <a:p>
            <a:r>
              <a:rPr lang="en-US" dirty="0"/>
              <a:t>Catalytic Culture and History</a:t>
            </a:r>
          </a:p>
          <a:p>
            <a:r>
              <a:rPr lang="en-US" dirty="0"/>
              <a:t>Intergenerational Community</a:t>
            </a:r>
          </a:p>
          <a:p>
            <a:r>
              <a:rPr lang="en-US" dirty="0"/>
              <a:t>Discipleship Emphasis</a:t>
            </a:r>
          </a:p>
          <a:p>
            <a:endParaRPr lang="en-US" dirty="0"/>
          </a:p>
        </p:txBody>
      </p:sp>
      <p:sp>
        <p:nvSpPr>
          <p:cNvPr id="3" name="Title 2"/>
          <p:cNvSpPr>
            <a:spLocks noGrp="1"/>
          </p:cNvSpPr>
          <p:nvPr>
            <p:ph type="title"/>
          </p:nvPr>
        </p:nvSpPr>
        <p:spPr/>
        <p:txBody>
          <a:bodyPr/>
          <a:lstStyle/>
          <a:p>
            <a:r>
              <a:rPr lang="en-US" dirty="0" smtClean="0"/>
              <a:t>Strengths to Leverage</a:t>
            </a:r>
            <a:endParaRPr lang="en-US" dirty="0"/>
          </a:p>
        </p:txBody>
      </p:sp>
    </p:spTree>
    <p:extLst>
      <p:ext uri="{BB962C8B-B14F-4D97-AF65-F5344CB8AC3E}">
        <p14:creationId xmlns:p14="http://schemas.microsoft.com/office/powerpoint/2010/main" val="359534202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smtClean="0"/>
              <a:t>Facilities and Infrastructure (including technology)</a:t>
            </a:r>
          </a:p>
          <a:p>
            <a:r>
              <a:rPr lang="en-US" dirty="0" smtClean="0"/>
              <a:t>Unclear and complex staff and session structures and roles</a:t>
            </a:r>
          </a:p>
          <a:p>
            <a:r>
              <a:rPr lang="en-US" dirty="0" smtClean="0"/>
              <a:t>Connections/path of discipleship</a:t>
            </a:r>
          </a:p>
          <a:p>
            <a:r>
              <a:rPr lang="en-US" dirty="0" smtClean="0"/>
              <a:t>Poor communication of vision</a:t>
            </a:r>
          </a:p>
          <a:p>
            <a:r>
              <a:rPr lang="en-US" dirty="0"/>
              <a:t>Lack of diversity</a:t>
            </a:r>
          </a:p>
          <a:p>
            <a:endParaRPr lang="en-US" dirty="0"/>
          </a:p>
        </p:txBody>
      </p:sp>
      <p:sp>
        <p:nvSpPr>
          <p:cNvPr id="3" name="Title 2"/>
          <p:cNvSpPr>
            <a:spLocks noGrp="1"/>
          </p:cNvSpPr>
          <p:nvPr>
            <p:ph type="title"/>
          </p:nvPr>
        </p:nvSpPr>
        <p:spPr/>
        <p:txBody>
          <a:bodyPr/>
          <a:lstStyle/>
          <a:p>
            <a:r>
              <a:rPr lang="en-US" dirty="0" smtClean="0"/>
              <a:t>Weaknesses to Address</a:t>
            </a:r>
            <a:endParaRPr lang="en-US" dirty="0"/>
          </a:p>
        </p:txBody>
      </p:sp>
    </p:spTree>
    <p:extLst>
      <p:ext uri="{BB962C8B-B14F-4D97-AF65-F5344CB8AC3E}">
        <p14:creationId xmlns:p14="http://schemas.microsoft.com/office/powerpoint/2010/main" val="300422547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nvPr>
        </p:nvSpPr>
        <p:spPr/>
        <p:txBody>
          <a:bodyPr/>
          <a:lstStyle/>
          <a:p>
            <a:r>
              <a:rPr lang="en-US" dirty="0" smtClean="0"/>
              <a:t>“</a:t>
            </a:r>
            <a:r>
              <a:rPr lang="en-US" dirty="0"/>
              <a:t>Lines of authority and responsibility are clear in this organization” scored in the </a:t>
            </a:r>
            <a:r>
              <a:rPr lang="en-US" b="1" i="1" dirty="0"/>
              <a:t>11</a:t>
            </a:r>
            <a:r>
              <a:rPr lang="en-US" b="1" i="1" baseline="30000" dirty="0"/>
              <a:t>th</a:t>
            </a:r>
            <a:r>
              <a:rPr lang="en-US" b="1" i="1" dirty="0"/>
              <a:t> percentile with a 40% negative response</a:t>
            </a:r>
            <a:r>
              <a:rPr lang="en-US" dirty="0"/>
              <a:t>. </a:t>
            </a:r>
            <a:endParaRPr lang="en-US" dirty="0" smtClean="0"/>
          </a:p>
          <a:p>
            <a:endParaRPr lang="en-US" dirty="0"/>
          </a:p>
        </p:txBody>
      </p:sp>
      <p:sp>
        <p:nvSpPr>
          <p:cNvPr id="4" name="Title 3"/>
          <p:cNvSpPr>
            <a:spLocks noGrp="1"/>
          </p:cNvSpPr>
          <p:nvPr>
            <p:ph type="title"/>
          </p:nvPr>
        </p:nvSpPr>
        <p:spPr/>
        <p:txBody>
          <a:bodyPr/>
          <a:lstStyle/>
          <a:p>
            <a:r>
              <a:rPr lang="en-US" dirty="0" smtClean="0"/>
              <a:t>TAG’s Assessment:  Governance and Structure</a:t>
            </a:r>
            <a:endParaRPr lang="en-US" dirty="0"/>
          </a:p>
        </p:txBody>
      </p:sp>
    </p:spTree>
    <p:extLst>
      <p:ext uri="{BB962C8B-B14F-4D97-AF65-F5344CB8AC3E}">
        <p14:creationId xmlns:p14="http://schemas.microsoft.com/office/powerpoint/2010/main" val="204523920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4"/>
          <p:cNvSpPr txBox="1">
            <a:spLocks/>
          </p:cNvSpPr>
          <p:nvPr/>
        </p:nvSpPr>
        <p:spPr>
          <a:xfrm>
            <a:off x="808994" y="1611127"/>
            <a:ext cx="7042054" cy="2646235"/>
          </a:xfrm>
          <a:prstGeom prst="rect">
            <a:avLst/>
          </a:prstGeom>
        </p:spPr>
        <p:txBody>
          <a:bodyPr vert="horz" lIns="91440" tIns="45720" rIns="91440" bIns="45720" rtlCol="0">
            <a:norm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a:ln>
                <a:noFill/>
              </a:ln>
              <a:solidFill>
                <a:schemeClr val="bg1"/>
              </a:solidFill>
              <a:effectLst/>
              <a:uLnTx/>
              <a:uFillTx/>
              <a:latin typeface="Helvetica"/>
              <a:ea typeface="+mn-ea"/>
              <a:cs typeface="Helvetica"/>
            </a:endParaRPr>
          </a:p>
        </p:txBody>
      </p:sp>
      <p:pic>
        <p:nvPicPr>
          <p:cNvPr id="9" name="Picture 4"/>
          <p:cNvPicPr>
            <a:picLocks noGrp="1" noChangeArrowheads="1"/>
          </p:cNvPicPr>
          <p:nvPr>
            <p:ph sz="quarter" idx="10"/>
          </p:nvPr>
        </p:nvPicPr>
        <p:blipFill rotWithShape="1">
          <a:blip r:embed="rId2">
            <a:extLst>
              <a:ext uri="{28A0092B-C50C-407E-A947-70E740481C1C}">
                <a14:useLocalDpi xmlns:a14="http://schemas.microsoft.com/office/drawing/2010/main" val="0"/>
              </a:ext>
            </a:extLst>
          </a:blip>
          <a:srcRect l="-19187" r="-19187"/>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The S-Curve</a:t>
            </a:r>
            <a:endParaRPr lang="en-US" dirty="0"/>
          </a:p>
        </p:txBody>
      </p:sp>
    </p:spTree>
    <p:extLst>
      <p:ext uri="{BB962C8B-B14F-4D97-AF65-F5344CB8AC3E}">
        <p14:creationId xmlns:p14="http://schemas.microsoft.com/office/powerpoint/2010/main" val="21993535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8" presetClass="entr" presetSubtype="0" fill="hold" nodeType="click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4"/>
          <p:cNvSpPr txBox="1">
            <a:spLocks/>
          </p:cNvSpPr>
          <p:nvPr/>
        </p:nvSpPr>
        <p:spPr>
          <a:xfrm>
            <a:off x="808994" y="1611127"/>
            <a:ext cx="7042054" cy="2646235"/>
          </a:xfrm>
          <a:prstGeom prst="rect">
            <a:avLst/>
          </a:prstGeom>
        </p:spPr>
        <p:txBody>
          <a:bodyPr vert="horz" lIns="91440" tIns="45720" rIns="91440" bIns="45720" rtlCol="0">
            <a:norm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a:ln>
                <a:noFill/>
              </a:ln>
              <a:solidFill>
                <a:schemeClr val="bg1"/>
              </a:solidFill>
              <a:effectLst/>
              <a:uLnTx/>
              <a:uFillTx/>
              <a:latin typeface="Helvetica"/>
              <a:ea typeface="+mn-ea"/>
              <a:cs typeface="Helvetica"/>
            </a:endParaRPr>
          </a:p>
        </p:txBody>
      </p:sp>
      <p:pic>
        <p:nvPicPr>
          <p:cNvPr id="7" name="Content Placeholder 3" descr="CoreAlignment_Chart.jpg"/>
          <p:cNvPicPr>
            <a:picLocks noGrp="1" noChangeAspect="1"/>
          </p:cNvPicPr>
          <p:nvPr>
            <p:ph sz="quarter" idx="10"/>
          </p:nvPr>
        </p:nvPicPr>
        <p:blipFill>
          <a:blip r:embed="rId2">
            <a:extLst>
              <a:ext uri="{28A0092B-C50C-407E-A947-70E740481C1C}">
                <a14:useLocalDpi xmlns:a14="http://schemas.microsoft.com/office/drawing/2010/main" val="0"/>
              </a:ext>
            </a:extLst>
          </a:blip>
          <a:srcRect l="-37568" r="-37568"/>
          <a:stretch>
            <a:fillRect/>
          </a:stretch>
        </p:blipFill>
        <p:spPr>
          <a:xfrm>
            <a:off x="485896" y="1175826"/>
            <a:ext cx="8214747" cy="4886308"/>
          </a:xfrm>
        </p:spPr>
      </p:pic>
      <p:sp>
        <p:nvSpPr>
          <p:cNvPr id="2" name="Title 1"/>
          <p:cNvSpPr>
            <a:spLocks noGrp="1"/>
          </p:cNvSpPr>
          <p:nvPr>
            <p:ph type="title"/>
          </p:nvPr>
        </p:nvSpPr>
        <p:spPr/>
        <p:txBody>
          <a:bodyPr/>
          <a:lstStyle/>
          <a:p>
            <a:r>
              <a:rPr lang="en-US" dirty="0" smtClean="0"/>
              <a:t>In the Maturity Phase</a:t>
            </a:r>
            <a:endParaRPr lang="en-US" dirty="0"/>
          </a:p>
        </p:txBody>
      </p:sp>
      <p:sp>
        <p:nvSpPr>
          <p:cNvPr id="3" name="Up-Down Arrow 2"/>
          <p:cNvSpPr/>
          <p:nvPr/>
        </p:nvSpPr>
        <p:spPr>
          <a:xfrm rot="18526431">
            <a:off x="5203722" y="1798160"/>
            <a:ext cx="484632" cy="1216152"/>
          </a:xfrm>
          <a:prstGeom prst="upDownArrow">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718727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4"/>
          <p:cNvSpPr txBox="1">
            <a:spLocks/>
          </p:cNvSpPr>
          <p:nvPr/>
        </p:nvSpPr>
        <p:spPr>
          <a:xfrm>
            <a:off x="808994" y="1611127"/>
            <a:ext cx="7042054" cy="2646235"/>
          </a:xfrm>
          <a:prstGeom prst="rect">
            <a:avLst/>
          </a:prstGeom>
        </p:spPr>
        <p:txBody>
          <a:bodyPr vert="horz" lIns="91440" tIns="45720" rIns="91440" bIns="45720" rtlCol="0">
            <a:norm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a:ln>
                <a:noFill/>
              </a:ln>
              <a:solidFill>
                <a:schemeClr val="bg1"/>
              </a:solidFill>
              <a:effectLst/>
              <a:uLnTx/>
              <a:uFillTx/>
              <a:latin typeface="Helvetica"/>
              <a:ea typeface="+mn-ea"/>
              <a:cs typeface="Helvetica"/>
            </a:endParaRPr>
          </a:p>
        </p:txBody>
      </p:sp>
      <p:pic>
        <p:nvPicPr>
          <p:cNvPr id="10" name="Picture 4"/>
          <p:cNvPicPr>
            <a:picLocks noGrp="1" noChangeArrowheads="1"/>
          </p:cNvPicPr>
          <p:nvPr>
            <p:ph sz="quarter" idx="10"/>
          </p:nvPr>
        </p:nvPicPr>
        <p:blipFill>
          <a:blip r:embed="rId2">
            <a:extLst>
              <a:ext uri="{28A0092B-C50C-407E-A947-70E740481C1C}">
                <a14:useLocalDpi xmlns:a14="http://schemas.microsoft.com/office/drawing/2010/main" val="0"/>
              </a:ext>
            </a:extLst>
          </a:blip>
          <a:srcRect l="10102" r="10102"/>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The New S-Curve</a:t>
            </a:r>
            <a:endParaRPr lang="en-US" dirty="0"/>
          </a:p>
        </p:txBody>
      </p:sp>
    </p:spTree>
    <p:extLst>
      <p:ext uri="{BB962C8B-B14F-4D97-AF65-F5344CB8AC3E}">
        <p14:creationId xmlns:p14="http://schemas.microsoft.com/office/powerpoint/2010/main" val="34043344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8" presetClass="entr" presetSubtype="0" fill="hold" nodeType="clickEffect">
                                  <p:stCondLst>
                                    <p:cond delay="0"/>
                                  </p:stCondLst>
                                  <p:childTnLst>
                                    <p:set>
                                      <p:cBhvr>
                                        <p:cTn id="6"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838727" y="1625594"/>
            <a:ext cx="8059740" cy="4436539"/>
          </a:xfrm>
        </p:spPr>
        <p:txBody>
          <a:bodyPr/>
          <a:lstStyle/>
          <a:p>
            <a:r>
              <a:rPr lang="en-US" dirty="0" smtClean="0"/>
              <a:t>Catalytic relationships in the city and beyond</a:t>
            </a:r>
          </a:p>
          <a:p>
            <a:r>
              <a:rPr lang="en-US" dirty="0" smtClean="0"/>
              <a:t>Neighborhood training center</a:t>
            </a:r>
          </a:p>
          <a:p>
            <a:r>
              <a:rPr lang="en-US" dirty="0" smtClean="0"/>
              <a:t>Forum/lecture program</a:t>
            </a:r>
          </a:p>
          <a:p>
            <a:r>
              <a:rPr lang="en-US" dirty="0" smtClean="0"/>
              <a:t>Arts and culture series</a:t>
            </a:r>
          </a:p>
          <a:p>
            <a:r>
              <a:rPr lang="en-US" dirty="0" smtClean="0"/>
              <a:t>Intern/artist/resident program</a:t>
            </a:r>
          </a:p>
          <a:p>
            <a:r>
              <a:rPr lang="en-US" dirty="0" smtClean="0"/>
              <a:t>Biblical training model on Sundays</a:t>
            </a:r>
          </a:p>
          <a:p>
            <a:r>
              <a:rPr lang="en-US" dirty="0" smtClean="0"/>
              <a:t>Empower lay model through Parish model</a:t>
            </a:r>
            <a:endParaRPr lang="en-US" dirty="0"/>
          </a:p>
        </p:txBody>
      </p:sp>
      <p:sp>
        <p:nvSpPr>
          <p:cNvPr id="3" name="Title 2"/>
          <p:cNvSpPr>
            <a:spLocks noGrp="1"/>
          </p:cNvSpPr>
          <p:nvPr>
            <p:ph type="title"/>
          </p:nvPr>
        </p:nvSpPr>
        <p:spPr/>
        <p:txBody>
          <a:bodyPr/>
          <a:lstStyle/>
          <a:p>
            <a:r>
              <a:rPr lang="en-US" dirty="0" smtClean="0"/>
              <a:t>Opportunities to Consider</a:t>
            </a:r>
            <a:endParaRPr lang="en-US" dirty="0"/>
          </a:p>
        </p:txBody>
      </p:sp>
    </p:spTree>
    <p:extLst>
      <p:ext uri="{BB962C8B-B14F-4D97-AF65-F5344CB8AC3E}">
        <p14:creationId xmlns:p14="http://schemas.microsoft.com/office/powerpoint/2010/main" val="80729535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nvPr>
        </p:nvSpPr>
        <p:spPr/>
        <p:txBody>
          <a:bodyPr/>
          <a:lstStyle/>
          <a:p>
            <a:r>
              <a:rPr lang="en-US" sz="3000" dirty="0" smtClean="0"/>
              <a:t>Orientation to the Process</a:t>
            </a:r>
          </a:p>
          <a:p>
            <a:r>
              <a:rPr lang="en-US" sz="3000" dirty="0" smtClean="0"/>
              <a:t>Our Core Values</a:t>
            </a:r>
          </a:p>
          <a:p>
            <a:r>
              <a:rPr lang="en-US" sz="3000" dirty="0" smtClean="0"/>
              <a:t>Our SWOT</a:t>
            </a:r>
          </a:p>
          <a:p>
            <a:r>
              <a:rPr lang="en-US" sz="3000" dirty="0" smtClean="0"/>
              <a:t>Our Emerging Focus</a:t>
            </a:r>
          </a:p>
          <a:p>
            <a:r>
              <a:rPr lang="en-US" sz="3000" dirty="0" smtClean="0"/>
              <a:t>Our Strategic Priorities</a:t>
            </a:r>
          </a:p>
          <a:p>
            <a:r>
              <a:rPr lang="en-US" sz="3000" dirty="0" smtClean="0"/>
              <a:t>Next Steps</a:t>
            </a:r>
          </a:p>
          <a:p>
            <a:endParaRPr lang="en-US" sz="3000" dirty="0"/>
          </a:p>
          <a:p>
            <a:endParaRPr lang="en-US" sz="3000" dirty="0" smtClean="0"/>
          </a:p>
        </p:txBody>
      </p:sp>
      <p:sp>
        <p:nvSpPr>
          <p:cNvPr id="4" name="Title 3"/>
          <p:cNvSpPr>
            <a:spLocks noGrp="1"/>
          </p:cNvSpPr>
          <p:nvPr>
            <p:ph type="title"/>
          </p:nvPr>
        </p:nvSpPr>
        <p:spPr/>
        <p:txBody>
          <a:bodyPr/>
          <a:lstStyle/>
          <a:p>
            <a:r>
              <a:rPr lang="en-US" dirty="0" smtClean="0"/>
              <a:t>Agenda:  10-12</a:t>
            </a:r>
            <a:endParaRPr lang="en-US" dirty="0"/>
          </a:p>
        </p:txBody>
      </p:sp>
    </p:spTree>
    <p:extLst>
      <p:ext uri="{BB962C8B-B14F-4D97-AF65-F5344CB8AC3E}">
        <p14:creationId xmlns:p14="http://schemas.microsoft.com/office/powerpoint/2010/main" val="146288803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smtClean="0"/>
              <a:t>Become a story-telling community</a:t>
            </a:r>
          </a:p>
          <a:p>
            <a:r>
              <a:rPr lang="en-US" dirty="0" smtClean="0"/>
              <a:t>Plant churches</a:t>
            </a:r>
          </a:p>
          <a:p>
            <a:r>
              <a:rPr lang="en-US" dirty="0" smtClean="0"/>
              <a:t>Creative use of facilities</a:t>
            </a:r>
            <a:endParaRPr lang="en-US" dirty="0"/>
          </a:p>
        </p:txBody>
      </p:sp>
      <p:sp>
        <p:nvSpPr>
          <p:cNvPr id="3" name="Title 2"/>
          <p:cNvSpPr>
            <a:spLocks noGrp="1"/>
          </p:cNvSpPr>
          <p:nvPr>
            <p:ph type="title"/>
          </p:nvPr>
        </p:nvSpPr>
        <p:spPr/>
        <p:txBody>
          <a:bodyPr/>
          <a:lstStyle/>
          <a:p>
            <a:r>
              <a:rPr lang="en-US" dirty="0" smtClean="0"/>
              <a:t>Opportunities to Consider</a:t>
            </a:r>
            <a:endParaRPr lang="en-US" dirty="0"/>
          </a:p>
        </p:txBody>
      </p:sp>
    </p:spTree>
    <p:extLst>
      <p:ext uri="{BB962C8B-B14F-4D97-AF65-F5344CB8AC3E}">
        <p14:creationId xmlns:p14="http://schemas.microsoft.com/office/powerpoint/2010/main" val="211052372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838727" y="796467"/>
            <a:ext cx="7458606" cy="4436539"/>
          </a:xfrm>
        </p:spPr>
        <p:txBody>
          <a:bodyPr/>
          <a:lstStyle/>
          <a:p>
            <a:r>
              <a:rPr lang="en-US" dirty="0" smtClean="0"/>
              <a:t>Culture of busy-ness</a:t>
            </a:r>
          </a:p>
          <a:p>
            <a:r>
              <a:rPr lang="en-US" dirty="0" smtClean="0"/>
              <a:t>Pride in success and growth (self-reliance, rather than relying on the Holy Spirit)</a:t>
            </a:r>
          </a:p>
          <a:p>
            <a:r>
              <a:rPr lang="en-US" dirty="0" smtClean="0"/>
              <a:t>Inwardly strong enough to be outwardly focused?</a:t>
            </a:r>
          </a:p>
          <a:p>
            <a:r>
              <a:rPr lang="en-US" dirty="0" smtClean="0"/>
              <a:t>Financial + aging congregation</a:t>
            </a:r>
          </a:p>
          <a:p>
            <a:r>
              <a:rPr lang="en-US" dirty="0" smtClean="0"/>
              <a:t>Lack of clear path of discipleship and some groups are closed</a:t>
            </a:r>
          </a:p>
          <a:p>
            <a:r>
              <a:rPr lang="en-US" dirty="0" smtClean="0"/>
              <a:t>Lack of cultural diversity</a:t>
            </a:r>
            <a:endParaRPr lang="en-US" dirty="0"/>
          </a:p>
        </p:txBody>
      </p:sp>
      <p:sp>
        <p:nvSpPr>
          <p:cNvPr id="3" name="Title 2"/>
          <p:cNvSpPr>
            <a:spLocks noGrp="1"/>
          </p:cNvSpPr>
          <p:nvPr>
            <p:ph type="title"/>
          </p:nvPr>
        </p:nvSpPr>
        <p:spPr/>
        <p:txBody>
          <a:bodyPr/>
          <a:lstStyle/>
          <a:p>
            <a:r>
              <a:rPr lang="en-US" dirty="0" smtClean="0"/>
              <a:t>Threats to Prevent</a:t>
            </a:r>
            <a:endParaRPr lang="en-US" dirty="0"/>
          </a:p>
        </p:txBody>
      </p:sp>
    </p:spTree>
    <p:extLst>
      <p:ext uri="{BB962C8B-B14F-4D97-AF65-F5344CB8AC3E}">
        <p14:creationId xmlns:p14="http://schemas.microsoft.com/office/powerpoint/2010/main" val="133598148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smtClean="0"/>
              <a:t>Becoming Pastor-centric</a:t>
            </a:r>
          </a:p>
          <a:p>
            <a:r>
              <a:rPr lang="en-US" dirty="0" smtClean="0"/>
              <a:t>Losing focus – doing too many things</a:t>
            </a:r>
          </a:p>
          <a:p>
            <a:r>
              <a:rPr lang="en-US" dirty="0" smtClean="0"/>
              <a:t>Getting lost in management of programs and facilities</a:t>
            </a:r>
          </a:p>
          <a:p>
            <a:r>
              <a:rPr lang="en-US" dirty="0" smtClean="0"/>
              <a:t>Leaving older and younger people in the wake of change</a:t>
            </a:r>
            <a:endParaRPr lang="en-US" dirty="0"/>
          </a:p>
        </p:txBody>
      </p:sp>
      <p:sp>
        <p:nvSpPr>
          <p:cNvPr id="3" name="Title 2"/>
          <p:cNvSpPr>
            <a:spLocks noGrp="1"/>
          </p:cNvSpPr>
          <p:nvPr>
            <p:ph type="title"/>
          </p:nvPr>
        </p:nvSpPr>
        <p:spPr/>
        <p:txBody>
          <a:bodyPr/>
          <a:lstStyle/>
          <a:p>
            <a:r>
              <a:rPr lang="en-US" dirty="0" smtClean="0"/>
              <a:t>Threats to Prevent</a:t>
            </a:r>
            <a:endParaRPr lang="en-US" dirty="0"/>
          </a:p>
        </p:txBody>
      </p:sp>
    </p:spTree>
    <p:extLst>
      <p:ext uri="{BB962C8B-B14F-4D97-AF65-F5344CB8AC3E}">
        <p14:creationId xmlns:p14="http://schemas.microsoft.com/office/powerpoint/2010/main" val="344476187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ag_YourChurch.jpg"/>
          <p:cNvPicPr>
            <a:picLocks noChangeAspect="1"/>
          </p:cNvPicPr>
          <p:nvPr/>
        </p:nvPicPr>
        <p:blipFill>
          <a:blip r:embed="rId3"/>
          <a:stretch>
            <a:fillRect/>
          </a:stretch>
        </p:blipFill>
        <p:spPr>
          <a:xfrm>
            <a:off x="1881724" y="2388114"/>
            <a:ext cx="5544601" cy="3601408"/>
          </a:xfrm>
          <a:prstGeom prst="rect">
            <a:avLst/>
          </a:prstGeom>
        </p:spPr>
      </p:pic>
      <p:sp>
        <p:nvSpPr>
          <p:cNvPr id="9" name="Subtitle 4"/>
          <p:cNvSpPr txBox="1">
            <a:spLocks/>
          </p:cNvSpPr>
          <p:nvPr/>
        </p:nvSpPr>
        <p:spPr>
          <a:xfrm>
            <a:off x="633383" y="885790"/>
            <a:ext cx="7181021" cy="1325914"/>
          </a:xfrm>
          <a:prstGeom prst="rect">
            <a:avLst/>
          </a:prstGeom>
        </p:spPr>
        <p:txBody>
          <a:bodyPr vert="horz" lIns="91440" tIns="45720" rIns="91440" bIns="45720" rtlCol="0">
            <a:normAutofit/>
          </a:bodyPr>
          <a:lstStyle/>
          <a:p>
            <a:pPr>
              <a:spcBef>
                <a:spcPct val="20000"/>
              </a:spcBef>
              <a:buFont typeface="Arial"/>
              <a:buNone/>
              <a:defRPr/>
            </a:pPr>
            <a:r>
              <a:rPr lang="en-US" sz="3000" dirty="0" smtClean="0">
                <a:solidFill>
                  <a:srgbClr val="6A737B"/>
                </a:solidFill>
                <a:latin typeface="Helvetica"/>
                <a:cs typeface="Helvetica"/>
              </a:rPr>
              <a:t>Things that are impacting Third Church</a:t>
            </a:r>
            <a:endParaRPr lang="en-US" sz="3000" dirty="0">
              <a:solidFill>
                <a:prstClr val="white"/>
              </a:solidFill>
              <a:latin typeface="Helvetica"/>
              <a:cs typeface="Helvetica"/>
            </a:endParaRPr>
          </a:p>
        </p:txBody>
      </p:sp>
      <p:sp>
        <p:nvSpPr>
          <p:cNvPr id="3" name="Text Placeholder 2"/>
          <p:cNvSpPr>
            <a:spLocks noGrp="1"/>
          </p:cNvSpPr>
          <p:nvPr>
            <p:ph type="body" sz="quarter" idx="10"/>
          </p:nvPr>
        </p:nvSpPr>
        <p:spPr/>
        <p:txBody>
          <a:bodyPr/>
          <a:lstStyle/>
          <a:p>
            <a:r>
              <a:rPr lang="en-US" dirty="0" smtClean="0">
                <a:solidFill>
                  <a:schemeClr val="tx1"/>
                </a:solidFill>
              </a:rPr>
              <a:t>External Disruptions</a:t>
            </a:r>
            <a:endParaRPr lang="en-US" dirty="0">
              <a:solidFill>
                <a:schemeClr val="tx1"/>
              </a:solidFill>
            </a:endParaRPr>
          </a:p>
        </p:txBody>
      </p:sp>
      <p:sp>
        <p:nvSpPr>
          <p:cNvPr id="4" name="Content Placeholder 3"/>
          <p:cNvSpPr>
            <a:spLocks noGrp="1"/>
          </p:cNvSpPr>
          <p:nvPr>
            <p:ph sz="quarter" idx="11"/>
          </p:nvPr>
        </p:nvSpPr>
        <p:spPr/>
        <p:txBody>
          <a:bodyPr/>
          <a:lstStyle/>
          <a:p>
            <a:endParaRPr lang="en-US"/>
          </a:p>
        </p:txBody>
      </p:sp>
    </p:spTree>
    <p:extLst>
      <p:ext uri="{BB962C8B-B14F-4D97-AF65-F5344CB8AC3E}">
        <p14:creationId xmlns:p14="http://schemas.microsoft.com/office/powerpoint/2010/main" val="2584741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lstStyle/>
          <a:p>
            <a:endParaRPr lang="en-US"/>
          </a:p>
        </p:txBody>
      </p:sp>
      <p:sp>
        <p:nvSpPr>
          <p:cNvPr id="10" name="Title 9"/>
          <p:cNvSpPr>
            <a:spLocks noGrp="1"/>
          </p:cNvSpPr>
          <p:nvPr>
            <p:ph type="title"/>
          </p:nvPr>
        </p:nvSpPr>
        <p:spPr>
          <a:prstGeom prst="rect">
            <a:avLst/>
          </a:prstGeom>
        </p:spPr>
        <p:txBody>
          <a:bodyPr/>
          <a:lstStyle/>
          <a:p>
            <a:r>
              <a:rPr lang="en-US" sz="2400" dirty="0" smtClean="0">
                <a:solidFill>
                  <a:schemeClr val="tx1"/>
                </a:solidFill>
              </a:rPr>
              <a:t>Changing Societies and Cultures</a:t>
            </a:r>
            <a:endParaRPr lang="en-US" sz="2400" dirty="0">
              <a:solidFill>
                <a:schemeClr val="tx1"/>
              </a:solidFill>
            </a:endParaRPr>
          </a:p>
        </p:txBody>
      </p:sp>
      <p:graphicFrame>
        <p:nvGraphicFramePr>
          <p:cNvPr id="7" name="Content Placeholder 5"/>
          <p:cNvGraphicFramePr>
            <a:graphicFrameLocks/>
          </p:cNvGraphicFramePr>
          <p:nvPr>
            <p:extLst>
              <p:ext uri="{D42A27DB-BD31-4B8C-83A1-F6EECF244321}">
                <p14:modId xmlns:p14="http://schemas.microsoft.com/office/powerpoint/2010/main" val="1587549460"/>
              </p:ext>
            </p:extLst>
          </p:nvPr>
        </p:nvGraphicFramePr>
        <p:xfrm>
          <a:off x="0" y="1230159"/>
          <a:ext cx="9144000" cy="4548146"/>
        </p:xfrm>
        <a:graphic>
          <a:graphicData uri="http://schemas.openxmlformats.org/drawingml/2006/table">
            <a:tbl>
              <a:tblPr firstRow="1" bandRow="1">
                <a:tableStyleId>{073A0DAA-6AF3-43AB-8588-CEC1D06C72B9}</a:tableStyleId>
              </a:tblPr>
              <a:tblGrid>
                <a:gridCol w="1622856"/>
                <a:gridCol w="2034744"/>
                <a:gridCol w="1828800"/>
                <a:gridCol w="1752600"/>
                <a:gridCol w="1905000"/>
              </a:tblGrid>
              <a:tr h="1012942">
                <a:tc>
                  <a:txBody>
                    <a:bodyPr/>
                    <a:lstStyle/>
                    <a:p>
                      <a:pPr algn="r"/>
                      <a:r>
                        <a:rPr lang="en-US" sz="3000" dirty="0" smtClean="0"/>
                        <a:t>Era:</a:t>
                      </a:r>
                      <a:endParaRPr lang="en-US" sz="3000" dirty="0"/>
                    </a:p>
                  </a:txBody>
                  <a:tcPr marL="89084" marR="89084" marT="45699" marB="45699"/>
                </a:tc>
                <a:tc>
                  <a:txBody>
                    <a:bodyPr/>
                    <a:lstStyle/>
                    <a:p>
                      <a:pPr algn="ctr"/>
                      <a:r>
                        <a:rPr lang="en-US" sz="3000" dirty="0" smtClean="0"/>
                        <a:t>Oral</a:t>
                      </a:r>
                      <a:endParaRPr lang="en-US" sz="3000" dirty="0"/>
                    </a:p>
                  </a:txBody>
                  <a:tcPr marL="89084" marR="89084" marT="45699" marB="45699"/>
                </a:tc>
                <a:tc>
                  <a:txBody>
                    <a:bodyPr/>
                    <a:lstStyle/>
                    <a:p>
                      <a:pPr algn="ctr"/>
                      <a:r>
                        <a:rPr lang="en-US" sz="3000" baseline="0" dirty="0" smtClean="0"/>
                        <a:t>Print</a:t>
                      </a:r>
                      <a:endParaRPr lang="en-US" sz="3000" dirty="0"/>
                    </a:p>
                  </a:txBody>
                  <a:tcPr marL="89084" marR="89084" marT="45699" marB="45699"/>
                </a:tc>
                <a:tc>
                  <a:txBody>
                    <a:bodyPr/>
                    <a:lstStyle/>
                    <a:p>
                      <a:pPr algn="ctr"/>
                      <a:r>
                        <a:rPr lang="en-US" sz="3000" dirty="0" smtClean="0"/>
                        <a:t>Broadcast</a:t>
                      </a:r>
                      <a:endParaRPr lang="en-US" sz="3000" dirty="0"/>
                    </a:p>
                  </a:txBody>
                  <a:tcPr marL="89084" marR="89084" marT="45699" marB="45699"/>
                </a:tc>
                <a:tc>
                  <a:txBody>
                    <a:bodyPr/>
                    <a:lstStyle/>
                    <a:p>
                      <a:pPr algn="ctr"/>
                      <a:r>
                        <a:rPr lang="en-US" sz="3000" dirty="0" smtClean="0"/>
                        <a:t>Digital</a:t>
                      </a:r>
                      <a:endParaRPr lang="en-US" sz="3000" dirty="0"/>
                    </a:p>
                  </a:txBody>
                  <a:tcPr marL="89084" marR="89084" marT="45699" marB="45699"/>
                </a:tc>
              </a:tr>
              <a:tr h="487876">
                <a:tc>
                  <a:txBody>
                    <a:bodyPr/>
                    <a:lstStyle/>
                    <a:p>
                      <a:pPr algn="r"/>
                      <a:r>
                        <a:rPr lang="en-US" sz="2600" dirty="0" smtClean="0"/>
                        <a:t>Medium:</a:t>
                      </a:r>
                      <a:endParaRPr lang="en-US" sz="2600" dirty="0"/>
                    </a:p>
                  </a:txBody>
                  <a:tcPr marL="89084" marR="89084" marT="45699" marB="45699"/>
                </a:tc>
                <a:tc>
                  <a:txBody>
                    <a:bodyPr/>
                    <a:lstStyle/>
                    <a:p>
                      <a:pPr algn="ctr"/>
                      <a:r>
                        <a:rPr lang="en-US" sz="2600" dirty="0" smtClean="0"/>
                        <a:t>Person</a:t>
                      </a:r>
                      <a:endParaRPr lang="en-US" sz="2600" dirty="0"/>
                    </a:p>
                  </a:txBody>
                  <a:tcPr marL="89084" marR="89084" marT="45699" marB="45699"/>
                </a:tc>
                <a:tc>
                  <a:txBody>
                    <a:bodyPr/>
                    <a:lstStyle/>
                    <a:p>
                      <a:pPr algn="ctr"/>
                      <a:r>
                        <a:rPr lang="en-US" sz="2600" dirty="0" smtClean="0"/>
                        <a:t>Book</a:t>
                      </a:r>
                      <a:endParaRPr lang="en-US" sz="2600" dirty="0"/>
                    </a:p>
                  </a:txBody>
                  <a:tcPr marL="89084" marR="89084" marT="45699" marB="45699"/>
                </a:tc>
                <a:tc>
                  <a:txBody>
                    <a:bodyPr/>
                    <a:lstStyle/>
                    <a:p>
                      <a:pPr algn="ctr"/>
                      <a:r>
                        <a:rPr lang="en-US" sz="2600" dirty="0" smtClean="0"/>
                        <a:t>TV</a:t>
                      </a:r>
                      <a:endParaRPr lang="en-US" sz="2600" dirty="0"/>
                    </a:p>
                  </a:txBody>
                  <a:tcPr marL="89084" marR="89084" marT="45699" marB="45699"/>
                </a:tc>
                <a:tc>
                  <a:txBody>
                    <a:bodyPr/>
                    <a:lstStyle/>
                    <a:p>
                      <a:pPr algn="ctr"/>
                      <a:r>
                        <a:rPr lang="en-US" sz="2600" dirty="0" smtClean="0"/>
                        <a:t>Internet</a:t>
                      </a:r>
                      <a:endParaRPr lang="en-US" sz="2600" dirty="0"/>
                    </a:p>
                  </a:txBody>
                  <a:tcPr marL="89084" marR="89084" marT="45699" marB="45699"/>
                </a:tc>
              </a:tr>
              <a:tr h="639786">
                <a:tc>
                  <a:txBody>
                    <a:bodyPr/>
                    <a:lstStyle/>
                    <a:p>
                      <a:pPr algn="r"/>
                      <a:r>
                        <a:rPr lang="en-US" sz="2600" dirty="0" smtClean="0"/>
                        <a:t>Value:</a:t>
                      </a:r>
                      <a:endParaRPr lang="en-US" sz="2600" dirty="0"/>
                    </a:p>
                  </a:txBody>
                  <a:tcPr marL="89084" marR="89084" marT="45699" marB="45699"/>
                </a:tc>
                <a:tc>
                  <a:txBody>
                    <a:bodyPr/>
                    <a:lstStyle/>
                    <a:p>
                      <a:pPr algn="ctr"/>
                      <a:r>
                        <a:rPr lang="en-US" sz="2600" dirty="0" smtClean="0"/>
                        <a:t>Authority</a:t>
                      </a:r>
                      <a:endParaRPr lang="en-US" sz="2600" dirty="0"/>
                    </a:p>
                  </a:txBody>
                  <a:tcPr marL="89084" marR="89084" marT="45699" marB="45699"/>
                </a:tc>
                <a:tc>
                  <a:txBody>
                    <a:bodyPr/>
                    <a:lstStyle/>
                    <a:p>
                      <a:pPr algn="ctr"/>
                      <a:r>
                        <a:rPr lang="en-US" sz="2600" dirty="0" smtClean="0"/>
                        <a:t>Reason</a:t>
                      </a:r>
                      <a:endParaRPr lang="en-US" sz="2600" dirty="0"/>
                    </a:p>
                  </a:txBody>
                  <a:tcPr marL="89084" marR="89084" marT="45699" marB="45699"/>
                </a:tc>
                <a:tc>
                  <a:txBody>
                    <a:bodyPr/>
                    <a:lstStyle/>
                    <a:p>
                      <a:pPr algn="ctr"/>
                      <a:r>
                        <a:rPr lang="en-US" sz="2600" dirty="0" smtClean="0"/>
                        <a:t>Experience</a:t>
                      </a:r>
                      <a:endParaRPr lang="en-US" sz="2600" dirty="0"/>
                    </a:p>
                  </a:txBody>
                  <a:tcPr marL="89084" marR="89084" marT="45699" marB="45699"/>
                </a:tc>
                <a:tc>
                  <a:txBody>
                    <a:bodyPr/>
                    <a:lstStyle/>
                    <a:p>
                      <a:pPr algn="ctr"/>
                      <a:r>
                        <a:rPr lang="en-US" sz="2600" dirty="0" smtClean="0"/>
                        <a:t>Engagement</a:t>
                      </a:r>
                      <a:endParaRPr lang="en-US" sz="2600" dirty="0"/>
                    </a:p>
                  </a:txBody>
                  <a:tcPr marL="89084" marR="89084" marT="45699" marB="45699"/>
                </a:tc>
              </a:tr>
              <a:tr h="639786">
                <a:tc>
                  <a:txBody>
                    <a:bodyPr/>
                    <a:lstStyle/>
                    <a:p>
                      <a:pPr algn="r"/>
                      <a:r>
                        <a:rPr lang="en-US" sz="2600" dirty="0" smtClean="0"/>
                        <a:t>Cultural Mirror:</a:t>
                      </a:r>
                      <a:endParaRPr lang="en-US" sz="2600" dirty="0"/>
                    </a:p>
                  </a:txBody>
                  <a:tcPr marL="89084" marR="89084" marT="45699" marB="45699"/>
                </a:tc>
                <a:tc>
                  <a:txBody>
                    <a:bodyPr/>
                    <a:lstStyle/>
                    <a:p>
                      <a:pPr algn="ctr"/>
                      <a:r>
                        <a:rPr lang="en-US" sz="2600" dirty="0" smtClean="0"/>
                        <a:t>Monarchy</a:t>
                      </a:r>
                      <a:endParaRPr lang="en-US" sz="2600" dirty="0"/>
                    </a:p>
                  </a:txBody>
                  <a:tcPr marL="89084" marR="89084" marT="45699" marB="45699"/>
                </a:tc>
                <a:tc>
                  <a:txBody>
                    <a:bodyPr/>
                    <a:lstStyle/>
                    <a:p>
                      <a:pPr algn="ctr"/>
                      <a:r>
                        <a:rPr lang="en-US" sz="2600" dirty="0" smtClean="0"/>
                        <a:t>Town Hall</a:t>
                      </a:r>
                      <a:endParaRPr lang="en-US" sz="2600" dirty="0"/>
                    </a:p>
                  </a:txBody>
                  <a:tcPr marL="89084" marR="89084" marT="45699" marB="45699"/>
                </a:tc>
                <a:tc>
                  <a:txBody>
                    <a:bodyPr/>
                    <a:lstStyle/>
                    <a:p>
                      <a:pPr algn="ctr"/>
                      <a:r>
                        <a:rPr lang="en-US" sz="2600" dirty="0" smtClean="0"/>
                        <a:t>Business</a:t>
                      </a:r>
                      <a:endParaRPr lang="en-US" sz="2600" dirty="0"/>
                    </a:p>
                  </a:txBody>
                  <a:tcPr marL="89084" marR="89084" marT="45699" marB="45699"/>
                </a:tc>
                <a:tc>
                  <a:txBody>
                    <a:bodyPr/>
                    <a:lstStyle/>
                    <a:p>
                      <a:pPr algn="ctr"/>
                      <a:r>
                        <a:rPr lang="en-US" sz="2600" dirty="0" smtClean="0"/>
                        <a:t>Social</a:t>
                      </a:r>
                      <a:r>
                        <a:rPr lang="en-US" sz="2600" baseline="0" dirty="0" smtClean="0"/>
                        <a:t> Network</a:t>
                      </a:r>
                      <a:endParaRPr lang="en-US" sz="2600" dirty="0"/>
                    </a:p>
                  </a:txBody>
                  <a:tcPr marL="89084" marR="89084" marT="45699" marB="45699"/>
                </a:tc>
              </a:tr>
              <a:tr h="639786">
                <a:tc>
                  <a:txBody>
                    <a:bodyPr/>
                    <a:lstStyle/>
                    <a:p>
                      <a:pPr algn="r"/>
                      <a:r>
                        <a:rPr lang="en-US" sz="2600" dirty="0" smtClean="0"/>
                        <a:t>Metaphor:</a:t>
                      </a:r>
                      <a:endParaRPr lang="en-US" sz="2600" dirty="0"/>
                    </a:p>
                  </a:txBody>
                  <a:tcPr marL="89084" marR="89084" marT="45699" marB="45699"/>
                </a:tc>
                <a:tc>
                  <a:txBody>
                    <a:bodyPr/>
                    <a:lstStyle/>
                    <a:p>
                      <a:pPr algn="ctr"/>
                      <a:r>
                        <a:rPr lang="en-US" sz="2600" dirty="0" smtClean="0"/>
                        <a:t>Courtroom</a:t>
                      </a:r>
                      <a:endParaRPr lang="en-US" sz="2600" dirty="0"/>
                    </a:p>
                  </a:txBody>
                  <a:tcPr marL="89084" marR="89084" marT="45699" marB="45699"/>
                </a:tc>
                <a:tc>
                  <a:txBody>
                    <a:bodyPr/>
                    <a:lstStyle/>
                    <a:p>
                      <a:pPr algn="ctr"/>
                      <a:r>
                        <a:rPr lang="en-US" sz="2600" dirty="0" smtClean="0"/>
                        <a:t>Classroom</a:t>
                      </a:r>
                      <a:endParaRPr lang="en-US" sz="2600" dirty="0"/>
                    </a:p>
                  </a:txBody>
                  <a:tcPr marL="89084" marR="89084" marT="45699" marB="45699"/>
                </a:tc>
                <a:tc>
                  <a:txBody>
                    <a:bodyPr/>
                    <a:lstStyle/>
                    <a:p>
                      <a:pPr algn="ctr"/>
                      <a:r>
                        <a:rPr lang="en-US" sz="2600" dirty="0" smtClean="0"/>
                        <a:t>Concert</a:t>
                      </a:r>
                      <a:endParaRPr lang="en-US" sz="2600" dirty="0"/>
                    </a:p>
                  </a:txBody>
                  <a:tcPr marL="89084" marR="89084" marT="45699" marB="45699"/>
                </a:tc>
                <a:tc>
                  <a:txBody>
                    <a:bodyPr/>
                    <a:lstStyle/>
                    <a:p>
                      <a:pPr algn="ctr"/>
                      <a:r>
                        <a:rPr lang="en-US" sz="2600" dirty="0" smtClean="0"/>
                        <a:t>Café</a:t>
                      </a:r>
                      <a:endParaRPr lang="en-US" sz="2600" dirty="0"/>
                    </a:p>
                  </a:txBody>
                  <a:tcPr marL="89084" marR="89084" marT="45699" marB="45699"/>
                </a:tc>
              </a:tr>
              <a:tr h="639786">
                <a:tc>
                  <a:txBody>
                    <a:bodyPr/>
                    <a:lstStyle/>
                    <a:p>
                      <a:pPr algn="r"/>
                      <a:r>
                        <a:rPr lang="en-US" sz="2600" dirty="0" smtClean="0"/>
                        <a:t>Social Form:</a:t>
                      </a:r>
                      <a:endParaRPr lang="en-US" sz="2600" dirty="0"/>
                    </a:p>
                  </a:txBody>
                  <a:tcPr marL="89084" marR="89084" marT="45699" marB="45699"/>
                </a:tc>
                <a:tc>
                  <a:txBody>
                    <a:bodyPr/>
                    <a:lstStyle/>
                    <a:p>
                      <a:pPr algn="ctr"/>
                      <a:r>
                        <a:rPr lang="en-US" sz="2600" dirty="0" smtClean="0"/>
                        <a:t>Gather</a:t>
                      </a:r>
                      <a:endParaRPr lang="en-US" sz="2600" dirty="0"/>
                    </a:p>
                  </a:txBody>
                  <a:tcPr marL="89084" marR="89084" marT="45699" marB="45699"/>
                </a:tc>
                <a:tc>
                  <a:txBody>
                    <a:bodyPr/>
                    <a:lstStyle/>
                    <a:p>
                      <a:pPr algn="ctr"/>
                      <a:r>
                        <a:rPr lang="en-US" sz="2600" dirty="0" smtClean="0"/>
                        <a:t>Discuss</a:t>
                      </a:r>
                      <a:endParaRPr lang="en-US" sz="2600" dirty="0"/>
                    </a:p>
                  </a:txBody>
                  <a:tcPr marL="89084" marR="89084" marT="45699" marB="45699"/>
                </a:tc>
                <a:tc>
                  <a:txBody>
                    <a:bodyPr/>
                    <a:lstStyle/>
                    <a:p>
                      <a:pPr algn="ctr"/>
                      <a:r>
                        <a:rPr lang="en-US" sz="2600" dirty="0" smtClean="0"/>
                        <a:t>Observe</a:t>
                      </a:r>
                      <a:endParaRPr lang="en-US" sz="2600" dirty="0"/>
                    </a:p>
                  </a:txBody>
                  <a:tcPr marL="89084" marR="89084" marT="45699" marB="45699"/>
                </a:tc>
                <a:tc>
                  <a:txBody>
                    <a:bodyPr/>
                    <a:lstStyle/>
                    <a:p>
                      <a:pPr algn="ctr"/>
                      <a:r>
                        <a:rPr lang="en-US" sz="2600" dirty="0" smtClean="0"/>
                        <a:t>Collaborate</a:t>
                      </a:r>
                      <a:endParaRPr lang="en-US" sz="2600" dirty="0"/>
                    </a:p>
                  </a:txBody>
                  <a:tcPr marL="89084" marR="89084" marT="45699" marB="45699"/>
                </a:tc>
              </a:tr>
            </a:tbl>
          </a:graphicData>
        </a:graphic>
      </p:graphicFrame>
    </p:spTree>
    <p:extLst>
      <p:ext uri="{BB962C8B-B14F-4D97-AF65-F5344CB8AC3E}">
        <p14:creationId xmlns:p14="http://schemas.microsoft.com/office/powerpoint/2010/main" val="99483579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829738" y="1484471"/>
            <a:ext cx="7458606" cy="4436539"/>
          </a:xfrm>
        </p:spPr>
        <p:txBody>
          <a:bodyPr/>
          <a:lstStyle/>
          <a:p>
            <a:pPr algn="ctr"/>
            <a:r>
              <a:rPr lang="en-US" sz="4400" b="1" dirty="0">
                <a:latin typeface="+mn-lt"/>
              </a:rPr>
              <a:t>O</a:t>
            </a:r>
            <a:r>
              <a:rPr lang="en-US" sz="4400" b="1" dirty="0" smtClean="0">
                <a:latin typeface="+mn-lt"/>
              </a:rPr>
              <a:t>rient around </a:t>
            </a:r>
            <a:r>
              <a:rPr lang="en-US" sz="4400" b="1" dirty="0">
                <a:latin typeface="+mn-lt"/>
              </a:rPr>
              <a:t>relationships for community, discipleship </a:t>
            </a:r>
            <a:r>
              <a:rPr lang="en-US" sz="4400" b="1" dirty="0" smtClean="0">
                <a:latin typeface="+mn-lt"/>
              </a:rPr>
              <a:t>and mission.</a:t>
            </a:r>
            <a:endParaRPr lang="en-US" sz="4400" b="1" dirty="0">
              <a:latin typeface="+mn-lt"/>
            </a:endParaRPr>
          </a:p>
          <a:p>
            <a:endParaRPr lang="en-US" sz="4400" dirty="0" smtClean="0">
              <a:latin typeface="+mn-lt"/>
            </a:endParaRPr>
          </a:p>
        </p:txBody>
      </p:sp>
      <p:sp>
        <p:nvSpPr>
          <p:cNvPr id="4" name="Title 3"/>
          <p:cNvSpPr>
            <a:spLocks noGrp="1"/>
          </p:cNvSpPr>
          <p:nvPr>
            <p:ph type="title"/>
          </p:nvPr>
        </p:nvSpPr>
        <p:spPr/>
        <p:txBody>
          <a:bodyPr/>
          <a:lstStyle/>
          <a:p>
            <a:r>
              <a:rPr lang="en-US" dirty="0" smtClean="0"/>
              <a:t>Our Emerging Focus for the Medium Term</a:t>
            </a:r>
            <a:endParaRPr lang="en-US" dirty="0"/>
          </a:p>
        </p:txBody>
      </p:sp>
    </p:spTree>
    <p:extLst>
      <p:ext uri="{BB962C8B-B14F-4D97-AF65-F5344CB8AC3E}">
        <p14:creationId xmlns:p14="http://schemas.microsoft.com/office/powerpoint/2010/main" val="271142933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Strategic Objectives:  5-10 Years</a:t>
            </a:r>
            <a:endParaRPr lang="en-US" dirty="0"/>
          </a:p>
        </p:txBody>
      </p:sp>
    </p:spTree>
    <p:extLst>
      <p:ext uri="{BB962C8B-B14F-4D97-AF65-F5344CB8AC3E}">
        <p14:creationId xmlns:p14="http://schemas.microsoft.com/office/powerpoint/2010/main" val="11499531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nvPr>
        </p:nvSpPr>
        <p:spPr/>
        <p:txBody>
          <a:bodyPr/>
          <a:lstStyle/>
          <a:p>
            <a:pPr algn="ctr"/>
            <a:r>
              <a:rPr lang="en-US" sz="3600" dirty="0" smtClean="0">
                <a:solidFill>
                  <a:srgbClr val="000000"/>
                </a:solidFill>
                <a:latin typeface="+mj-lt"/>
              </a:rPr>
              <a:t>“Where there is no vision, the people perish.” Proverbs 29:18 (KJV)</a:t>
            </a:r>
          </a:p>
          <a:p>
            <a:pPr algn="ctr"/>
            <a:endParaRPr lang="en-US" sz="3600" dirty="0">
              <a:solidFill>
                <a:srgbClr val="000000"/>
              </a:solidFill>
              <a:latin typeface="+mj-lt"/>
            </a:endParaRPr>
          </a:p>
          <a:p>
            <a:pPr algn="ctr"/>
            <a:r>
              <a:rPr lang="en-US" sz="3600" dirty="0" smtClean="0">
                <a:solidFill>
                  <a:srgbClr val="000000"/>
                </a:solidFill>
                <a:latin typeface="+mj-lt"/>
              </a:rPr>
              <a:t>What is our particular calling as a church?</a:t>
            </a:r>
            <a:endParaRPr lang="en-US" sz="3600" dirty="0">
              <a:solidFill>
                <a:srgbClr val="000000"/>
              </a:solidFill>
              <a:latin typeface="+mj-lt"/>
            </a:endParaRPr>
          </a:p>
        </p:txBody>
      </p:sp>
      <p:sp>
        <p:nvSpPr>
          <p:cNvPr id="4" name="Title 3"/>
          <p:cNvSpPr>
            <a:spLocks noGrp="1"/>
          </p:cNvSpPr>
          <p:nvPr>
            <p:ph type="title"/>
          </p:nvPr>
        </p:nvSpPr>
        <p:spPr>
          <a:xfrm>
            <a:off x="494583" y="0"/>
            <a:ext cx="8068729" cy="711200"/>
          </a:xfrm>
        </p:spPr>
        <p:txBody>
          <a:bodyPr/>
          <a:lstStyle/>
          <a:p>
            <a:pPr algn="ctr"/>
            <a:r>
              <a:rPr lang="en-US" sz="3200" b="1" dirty="0" smtClean="0">
                <a:solidFill>
                  <a:schemeClr val="tx1"/>
                </a:solidFill>
              </a:rPr>
              <a:t>1.  COMMUNICATE OUR PURPOSE</a:t>
            </a:r>
            <a:endParaRPr lang="en-US" sz="3200" b="1" dirty="0">
              <a:solidFill>
                <a:schemeClr val="tx1"/>
              </a:solidFill>
            </a:endParaRPr>
          </a:p>
        </p:txBody>
      </p:sp>
    </p:spTree>
    <p:extLst>
      <p:ext uri="{BB962C8B-B14F-4D97-AF65-F5344CB8AC3E}">
        <p14:creationId xmlns:p14="http://schemas.microsoft.com/office/powerpoint/2010/main" val="335233482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nvPr>
        </p:nvSpPr>
        <p:spPr/>
        <p:txBody>
          <a:bodyPr/>
          <a:lstStyle/>
          <a:p>
            <a:pPr algn="ctr"/>
            <a:r>
              <a:rPr lang="en-US" sz="3600" dirty="0" smtClean="0">
                <a:solidFill>
                  <a:srgbClr val="000000"/>
                </a:solidFill>
                <a:latin typeface="+mj-lt"/>
              </a:rPr>
              <a:t>“Now you are the body of Christ, </a:t>
            </a:r>
            <a:r>
              <a:rPr lang="en-US" sz="3600" dirty="0">
                <a:solidFill>
                  <a:srgbClr val="000000"/>
                </a:solidFill>
                <a:latin typeface="+mj-lt"/>
              </a:rPr>
              <a:t>a</a:t>
            </a:r>
            <a:r>
              <a:rPr lang="en-US" sz="3600" dirty="0" smtClean="0">
                <a:solidFill>
                  <a:srgbClr val="000000"/>
                </a:solidFill>
                <a:latin typeface="+mj-lt"/>
              </a:rPr>
              <a:t>nd individually members of it.” </a:t>
            </a:r>
          </a:p>
          <a:p>
            <a:pPr algn="ctr"/>
            <a:r>
              <a:rPr lang="en-US" sz="3600" dirty="0" smtClean="0">
                <a:solidFill>
                  <a:srgbClr val="000000"/>
                </a:solidFill>
                <a:latin typeface="+mj-lt"/>
              </a:rPr>
              <a:t>1 Cor. 12:27</a:t>
            </a:r>
          </a:p>
          <a:p>
            <a:pPr algn="ctr"/>
            <a:endParaRPr lang="en-US" sz="3600" dirty="0">
              <a:solidFill>
                <a:srgbClr val="000000"/>
              </a:solidFill>
              <a:latin typeface="+mj-lt"/>
            </a:endParaRPr>
          </a:p>
          <a:p>
            <a:pPr algn="ctr"/>
            <a:r>
              <a:rPr lang="en-US" sz="3600" dirty="0" smtClean="0">
                <a:solidFill>
                  <a:srgbClr val="000000"/>
                </a:solidFill>
                <a:latin typeface="+mj-lt"/>
              </a:rPr>
              <a:t>How do we best fulfill our God-given responsibilities? </a:t>
            </a:r>
            <a:endParaRPr lang="en-US" sz="3600" dirty="0">
              <a:solidFill>
                <a:srgbClr val="000000"/>
              </a:solidFill>
              <a:latin typeface="+mj-lt"/>
            </a:endParaRPr>
          </a:p>
        </p:txBody>
      </p:sp>
      <p:sp>
        <p:nvSpPr>
          <p:cNvPr id="4" name="Title 3"/>
          <p:cNvSpPr>
            <a:spLocks noGrp="1"/>
          </p:cNvSpPr>
          <p:nvPr>
            <p:ph type="title"/>
          </p:nvPr>
        </p:nvSpPr>
        <p:spPr>
          <a:xfrm>
            <a:off x="494583" y="0"/>
            <a:ext cx="8068729" cy="711200"/>
          </a:xfrm>
        </p:spPr>
        <p:txBody>
          <a:bodyPr/>
          <a:lstStyle/>
          <a:p>
            <a:pPr algn="ctr"/>
            <a:r>
              <a:rPr lang="en-US" sz="3200" b="1" dirty="0" smtClean="0">
                <a:solidFill>
                  <a:schemeClr val="tx1"/>
                </a:solidFill>
              </a:rPr>
              <a:t>2.   REORGANIZE STAFF &amp; SESSION</a:t>
            </a:r>
            <a:endParaRPr lang="en-US" sz="3200" b="1" dirty="0">
              <a:solidFill>
                <a:schemeClr val="tx1"/>
              </a:solidFill>
            </a:endParaRPr>
          </a:p>
        </p:txBody>
      </p:sp>
    </p:spTree>
    <p:extLst>
      <p:ext uri="{BB962C8B-B14F-4D97-AF65-F5344CB8AC3E}">
        <p14:creationId xmlns:p14="http://schemas.microsoft.com/office/powerpoint/2010/main" val="378762995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838727" y="1166924"/>
            <a:ext cx="7458606" cy="4436539"/>
          </a:xfrm>
        </p:spPr>
        <p:txBody>
          <a:bodyPr/>
          <a:lstStyle/>
          <a:p>
            <a:pPr algn="ctr"/>
            <a:r>
              <a:rPr lang="en-US" sz="3600" dirty="0" smtClean="0">
                <a:solidFill>
                  <a:srgbClr val="000000"/>
                </a:solidFill>
                <a:latin typeface="+mj-lt"/>
              </a:rPr>
              <a:t>“Let us consider how to stir up one another to love and good works, not neglecting to meet together</a:t>
            </a:r>
            <a:r>
              <a:rPr lang="is-IS" sz="3600" dirty="0" smtClean="0">
                <a:solidFill>
                  <a:srgbClr val="000000"/>
                </a:solidFill>
                <a:latin typeface="+mj-lt"/>
              </a:rPr>
              <a:t>…but encouraging one another.” Hebrews 10:24-25</a:t>
            </a:r>
            <a:endParaRPr lang="en-US" sz="3600" dirty="0" smtClean="0">
              <a:solidFill>
                <a:srgbClr val="000000"/>
              </a:solidFill>
              <a:latin typeface="+mj-lt"/>
            </a:endParaRPr>
          </a:p>
          <a:p>
            <a:pPr algn="ctr"/>
            <a:endParaRPr lang="en-US" sz="3600" dirty="0">
              <a:solidFill>
                <a:srgbClr val="000000"/>
              </a:solidFill>
              <a:latin typeface="+mj-lt"/>
            </a:endParaRPr>
          </a:p>
          <a:p>
            <a:pPr algn="ctr"/>
            <a:r>
              <a:rPr lang="en-US" sz="3600" dirty="0" smtClean="0">
                <a:solidFill>
                  <a:srgbClr val="000000"/>
                </a:solidFill>
                <a:latin typeface="+mj-lt"/>
              </a:rPr>
              <a:t>How does a person get involved, grow and serve at Third and beyond?</a:t>
            </a:r>
            <a:endParaRPr lang="en-US" sz="3600" dirty="0">
              <a:solidFill>
                <a:srgbClr val="000000"/>
              </a:solidFill>
              <a:latin typeface="+mj-lt"/>
            </a:endParaRPr>
          </a:p>
        </p:txBody>
      </p:sp>
      <p:sp>
        <p:nvSpPr>
          <p:cNvPr id="4" name="Title 3"/>
          <p:cNvSpPr>
            <a:spLocks noGrp="1"/>
          </p:cNvSpPr>
          <p:nvPr>
            <p:ph type="title"/>
          </p:nvPr>
        </p:nvSpPr>
        <p:spPr>
          <a:xfrm>
            <a:off x="494583" y="0"/>
            <a:ext cx="8068729" cy="711200"/>
          </a:xfrm>
        </p:spPr>
        <p:txBody>
          <a:bodyPr/>
          <a:lstStyle/>
          <a:p>
            <a:pPr algn="ctr"/>
            <a:r>
              <a:rPr lang="en-US" sz="3200" b="1" dirty="0" smtClean="0">
                <a:solidFill>
                  <a:schemeClr val="tx1"/>
                </a:solidFill>
              </a:rPr>
              <a:t>3.  CONNECT, TRAIN &amp; SEND</a:t>
            </a:r>
            <a:endParaRPr lang="en-US" sz="3200" b="1" dirty="0">
              <a:solidFill>
                <a:schemeClr val="tx1"/>
              </a:solidFill>
            </a:endParaRPr>
          </a:p>
        </p:txBody>
      </p:sp>
    </p:spTree>
    <p:extLst>
      <p:ext uri="{BB962C8B-B14F-4D97-AF65-F5344CB8AC3E}">
        <p14:creationId xmlns:p14="http://schemas.microsoft.com/office/powerpoint/2010/main" val="319997771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838727" y="1114005"/>
            <a:ext cx="7458606" cy="4436539"/>
          </a:xfrm>
        </p:spPr>
        <p:txBody>
          <a:bodyPr/>
          <a:lstStyle/>
          <a:p>
            <a:pPr marL="514350" indent="-514350">
              <a:buFont typeface="+mj-lt"/>
              <a:buAutoNum type="arabicPeriod"/>
            </a:pPr>
            <a:r>
              <a:rPr lang="en-US" sz="2400" dirty="0" smtClean="0"/>
              <a:t>Staff Assessment (The Engagement Dashboard; Prevailing Talents);</a:t>
            </a:r>
          </a:p>
          <a:p>
            <a:pPr marL="514350" indent="-514350">
              <a:buFont typeface="+mj-lt"/>
              <a:buAutoNum type="arabicPeriod"/>
            </a:pPr>
            <a:r>
              <a:rPr lang="en-US" sz="2400" dirty="0" smtClean="0"/>
              <a:t>Nine (9) focus </a:t>
            </a:r>
            <a:r>
              <a:rPr lang="en-US" sz="2400" dirty="0"/>
              <a:t>g</a:t>
            </a:r>
            <a:r>
              <a:rPr lang="en-US" sz="2400" dirty="0" smtClean="0"/>
              <a:t>roups of leaders and members;</a:t>
            </a:r>
          </a:p>
          <a:p>
            <a:pPr marL="514350" indent="-514350">
              <a:buFont typeface="+mj-lt"/>
              <a:buAutoNum type="arabicPeriod"/>
            </a:pPr>
            <a:r>
              <a:rPr lang="en-US" sz="2400" dirty="0" smtClean="0"/>
              <a:t>Demographic Study of 5 and 15 mile radius</a:t>
            </a:r>
          </a:p>
          <a:p>
            <a:pPr marL="514350" indent="-514350">
              <a:buFont typeface="+mj-lt"/>
              <a:buAutoNum type="arabicPeriod"/>
            </a:pPr>
            <a:r>
              <a:rPr lang="en-US" sz="2400" dirty="0" smtClean="0"/>
              <a:t>Three and weekend retreats with strategic planning team; </a:t>
            </a:r>
          </a:p>
          <a:p>
            <a:pPr marL="514350" indent="-514350">
              <a:buFont typeface="+mj-lt"/>
              <a:buAutoNum type="arabicPeriod"/>
            </a:pPr>
            <a:r>
              <a:rPr lang="en-US" sz="2400" dirty="0" smtClean="0"/>
              <a:t>Today – 30,000 foot summary; </a:t>
            </a:r>
          </a:p>
          <a:p>
            <a:pPr marL="514350" indent="-514350">
              <a:buFont typeface="+mj-lt"/>
              <a:buAutoNum type="arabicPeriod"/>
            </a:pPr>
            <a:r>
              <a:rPr lang="en-US" sz="2400" dirty="0" smtClean="0"/>
              <a:t>After today – email and verbal feedback, input, and questions;</a:t>
            </a:r>
          </a:p>
          <a:p>
            <a:pPr marL="514350" indent="-514350">
              <a:buFont typeface="+mj-lt"/>
              <a:buAutoNum type="arabicPeriod"/>
            </a:pPr>
            <a:r>
              <a:rPr lang="en-US" sz="2400" dirty="0" smtClean="0"/>
              <a:t>Finalize long term priorities and medium-term initiatives, led by teams.</a:t>
            </a:r>
          </a:p>
          <a:p>
            <a:pPr marL="514350" indent="-514350">
              <a:buFont typeface="+mj-lt"/>
              <a:buAutoNum type="arabicPeriod"/>
            </a:pPr>
            <a:r>
              <a:rPr lang="en-US" sz="2400" dirty="0" smtClean="0"/>
              <a:t>Pray!  Pray!  Pray!</a:t>
            </a:r>
          </a:p>
          <a:p>
            <a:pPr marL="514350" indent="-514350">
              <a:buFont typeface="+mj-lt"/>
              <a:buAutoNum type="arabicPeriod"/>
            </a:pPr>
            <a:endParaRPr lang="en-US" sz="2400"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The Process</a:t>
            </a:r>
            <a:endParaRPr lang="en-US" dirty="0"/>
          </a:p>
        </p:txBody>
      </p:sp>
    </p:spTree>
    <p:extLst>
      <p:ext uri="{BB962C8B-B14F-4D97-AF65-F5344CB8AC3E}">
        <p14:creationId xmlns:p14="http://schemas.microsoft.com/office/powerpoint/2010/main" val="219965203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nvPr>
        </p:nvSpPr>
        <p:spPr/>
        <p:txBody>
          <a:bodyPr/>
          <a:lstStyle/>
          <a:p>
            <a:pPr algn="ctr"/>
            <a:r>
              <a:rPr lang="en-US" sz="3600" dirty="0" smtClean="0">
                <a:solidFill>
                  <a:srgbClr val="000000"/>
                </a:solidFill>
                <a:latin typeface="+mj-lt"/>
              </a:rPr>
              <a:t>“The earth is the Lord’s, </a:t>
            </a:r>
          </a:p>
          <a:p>
            <a:pPr algn="ctr"/>
            <a:r>
              <a:rPr lang="en-US" sz="3600" dirty="0" smtClean="0">
                <a:solidFill>
                  <a:srgbClr val="000000"/>
                </a:solidFill>
                <a:latin typeface="+mj-lt"/>
              </a:rPr>
              <a:t>and everything in it.” </a:t>
            </a:r>
          </a:p>
          <a:p>
            <a:pPr algn="ctr"/>
            <a:r>
              <a:rPr lang="en-US" sz="3600" dirty="0" smtClean="0">
                <a:solidFill>
                  <a:srgbClr val="000000"/>
                </a:solidFill>
                <a:latin typeface="+mj-lt"/>
              </a:rPr>
              <a:t>Psalm 24:1</a:t>
            </a:r>
          </a:p>
          <a:p>
            <a:pPr algn="ctr"/>
            <a:endParaRPr lang="en-US" sz="3600" dirty="0">
              <a:solidFill>
                <a:srgbClr val="000000"/>
              </a:solidFill>
              <a:latin typeface="+mj-lt"/>
            </a:endParaRPr>
          </a:p>
          <a:p>
            <a:pPr algn="ctr"/>
            <a:r>
              <a:rPr lang="en-US" sz="3600" dirty="0" smtClean="0">
                <a:solidFill>
                  <a:srgbClr val="000000"/>
                </a:solidFill>
                <a:latin typeface="+mj-lt"/>
              </a:rPr>
              <a:t>How will we wisely steward </a:t>
            </a:r>
          </a:p>
          <a:p>
            <a:pPr algn="ctr"/>
            <a:r>
              <a:rPr lang="en-US" sz="3600" dirty="0" smtClean="0">
                <a:solidFill>
                  <a:srgbClr val="000000"/>
                </a:solidFill>
                <a:latin typeface="+mj-lt"/>
              </a:rPr>
              <a:t>what God has given?</a:t>
            </a:r>
            <a:endParaRPr lang="en-US" sz="3600" dirty="0">
              <a:solidFill>
                <a:srgbClr val="000000"/>
              </a:solidFill>
              <a:latin typeface="+mj-lt"/>
            </a:endParaRPr>
          </a:p>
        </p:txBody>
      </p:sp>
      <p:sp>
        <p:nvSpPr>
          <p:cNvPr id="4" name="Title 3"/>
          <p:cNvSpPr>
            <a:spLocks noGrp="1"/>
          </p:cNvSpPr>
          <p:nvPr>
            <p:ph type="title"/>
          </p:nvPr>
        </p:nvSpPr>
        <p:spPr>
          <a:xfrm>
            <a:off x="494583" y="0"/>
            <a:ext cx="8068729" cy="711200"/>
          </a:xfrm>
        </p:spPr>
        <p:txBody>
          <a:bodyPr/>
          <a:lstStyle/>
          <a:p>
            <a:pPr algn="ctr"/>
            <a:r>
              <a:rPr lang="en-US" sz="3200" b="1" dirty="0" smtClean="0">
                <a:solidFill>
                  <a:schemeClr val="tx1"/>
                </a:solidFill>
              </a:rPr>
              <a:t>4.  MODERNIZE INFRASTRUCTURE</a:t>
            </a:r>
            <a:endParaRPr lang="en-US" sz="3200" b="1" dirty="0">
              <a:solidFill>
                <a:schemeClr val="tx1"/>
              </a:solidFill>
            </a:endParaRPr>
          </a:p>
        </p:txBody>
      </p:sp>
    </p:spTree>
    <p:extLst>
      <p:ext uri="{BB962C8B-B14F-4D97-AF65-F5344CB8AC3E}">
        <p14:creationId xmlns:p14="http://schemas.microsoft.com/office/powerpoint/2010/main" val="238106207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nvPr>
        </p:nvSpPr>
        <p:spPr/>
        <p:txBody>
          <a:bodyPr/>
          <a:lstStyle/>
          <a:p>
            <a:pPr algn="ctr"/>
            <a:r>
              <a:rPr lang="en-US" sz="3600" dirty="0" smtClean="0">
                <a:solidFill>
                  <a:srgbClr val="000000"/>
                </a:solidFill>
                <a:latin typeface="+mj-lt"/>
              </a:rPr>
              <a:t>“I tell you, open your eyes and look at the fields! They are ripe for harvest.”</a:t>
            </a:r>
          </a:p>
          <a:p>
            <a:pPr algn="ctr"/>
            <a:r>
              <a:rPr lang="en-US" sz="3600" dirty="0" smtClean="0">
                <a:solidFill>
                  <a:srgbClr val="000000"/>
                </a:solidFill>
                <a:latin typeface="+mj-lt"/>
              </a:rPr>
              <a:t>John 4:35</a:t>
            </a:r>
          </a:p>
          <a:p>
            <a:pPr algn="ctr"/>
            <a:endParaRPr lang="en-US" sz="3600" dirty="0">
              <a:solidFill>
                <a:srgbClr val="000000"/>
              </a:solidFill>
              <a:latin typeface="+mj-lt"/>
            </a:endParaRPr>
          </a:p>
          <a:p>
            <a:pPr algn="ctr"/>
            <a:r>
              <a:rPr lang="en-US" sz="3600" dirty="0" smtClean="0">
                <a:solidFill>
                  <a:srgbClr val="000000"/>
                </a:solidFill>
                <a:latin typeface="+mj-lt"/>
              </a:rPr>
              <a:t>How will we reach and reflect </a:t>
            </a:r>
          </a:p>
          <a:p>
            <a:pPr algn="ctr"/>
            <a:r>
              <a:rPr lang="en-US" sz="3600" dirty="0" smtClean="0">
                <a:solidFill>
                  <a:srgbClr val="000000"/>
                </a:solidFill>
                <a:latin typeface="+mj-lt"/>
              </a:rPr>
              <a:t>our changing community? </a:t>
            </a:r>
            <a:endParaRPr lang="en-US" sz="3600" dirty="0">
              <a:solidFill>
                <a:srgbClr val="000000"/>
              </a:solidFill>
              <a:latin typeface="+mj-lt"/>
            </a:endParaRPr>
          </a:p>
        </p:txBody>
      </p:sp>
      <p:sp>
        <p:nvSpPr>
          <p:cNvPr id="4" name="Title 3"/>
          <p:cNvSpPr>
            <a:spLocks noGrp="1"/>
          </p:cNvSpPr>
          <p:nvPr>
            <p:ph type="title"/>
          </p:nvPr>
        </p:nvSpPr>
        <p:spPr>
          <a:xfrm>
            <a:off x="494583" y="0"/>
            <a:ext cx="8068729" cy="711200"/>
          </a:xfrm>
        </p:spPr>
        <p:txBody>
          <a:bodyPr/>
          <a:lstStyle/>
          <a:p>
            <a:pPr algn="ctr"/>
            <a:r>
              <a:rPr lang="en-US" sz="3200" b="1" dirty="0" smtClean="0">
                <a:solidFill>
                  <a:schemeClr val="tx1"/>
                </a:solidFill>
              </a:rPr>
              <a:t>5.  LOVE OUR NEIGHBORS</a:t>
            </a:r>
            <a:endParaRPr lang="en-US" sz="3200" b="1" dirty="0">
              <a:solidFill>
                <a:schemeClr val="tx1"/>
              </a:solidFill>
            </a:endParaRPr>
          </a:p>
        </p:txBody>
      </p:sp>
    </p:spTree>
    <p:extLst>
      <p:ext uri="{BB962C8B-B14F-4D97-AF65-F5344CB8AC3E}">
        <p14:creationId xmlns:p14="http://schemas.microsoft.com/office/powerpoint/2010/main" val="55184693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sz="quarter" idx="10"/>
          </p:nvPr>
        </p:nvSpPr>
        <p:spPr/>
        <p:txBody>
          <a:bodyPr/>
          <a:lstStyle/>
          <a:p>
            <a:r>
              <a:rPr lang="en-US" dirty="0" smtClean="0"/>
              <a:t>Next Steps:</a:t>
            </a:r>
            <a:endParaRPr lang="en-US" dirty="0"/>
          </a:p>
          <a:p>
            <a:pPr marL="685800" indent="-685800">
              <a:buFont typeface="Arial"/>
              <a:buChar char="•"/>
            </a:pPr>
            <a:r>
              <a:rPr lang="en-US" sz="3600" dirty="0" smtClean="0">
                <a:latin typeface="+mj-lt"/>
              </a:rPr>
              <a:t>Pray!</a:t>
            </a:r>
          </a:p>
          <a:p>
            <a:pPr marL="685800" indent="-685800">
              <a:buFont typeface="Arial"/>
              <a:buChar char="•"/>
            </a:pPr>
            <a:r>
              <a:rPr lang="en-US" sz="3600" dirty="0" smtClean="0">
                <a:latin typeface="+mj-lt"/>
              </a:rPr>
              <a:t>Email questions: </a:t>
            </a:r>
            <a:r>
              <a:rPr lang="en-US" sz="3600" dirty="0" smtClean="0">
                <a:latin typeface="+mj-lt"/>
                <a:hlinkClick r:id="rId2"/>
              </a:rPr>
              <a:t>Questions@thirdrva.org</a:t>
            </a:r>
            <a:endParaRPr lang="en-US" sz="3600" dirty="0">
              <a:latin typeface="+mj-lt"/>
            </a:endParaRPr>
          </a:p>
          <a:p>
            <a:pPr marL="685800" indent="-685800">
              <a:buFont typeface="Arial"/>
              <a:buChar char="•"/>
            </a:pPr>
            <a:r>
              <a:rPr lang="en-US" sz="3600" dirty="0" smtClean="0">
                <a:latin typeface="+mj-lt"/>
              </a:rPr>
              <a:t>Talk to team members</a:t>
            </a:r>
          </a:p>
          <a:p>
            <a:pPr marL="685800" indent="-685800">
              <a:buFont typeface="Arial"/>
              <a:buChar char="•"/>
            </a:pPr>
            <a:r>
              <a:rPr lang="en-US" sz="3600" dirty="0" smtClean="0">
                <a:latin typeface="+mj-lt"/>
              </a:rPr>
              <a:t>Stay Tuned! </a:t>
            </a:r>
          </a:p>
        </p:txBody>
      </p:sp>
      <p:sp>
        <p:nvSpPr>
          <p:cNvPr id="2" name="Title 1"/>
          <p:cNvSpPr>
            <a:spLocks noGrp="1"/>
          </p:cNvSpPr>
          <p:nvPr>
            <p:ph type="title"/>
          </p:nvPr>
        </p:nvSpPr>
        <p:spPr/>
        <p:txBody>
          <a:bodyPr/>
          <a:lstStyle/>
          <a:p>
            <a:r>
              <a:rPr lang="en-US" dirty="0" smtClean="0"/>
              <a:t>What’s Next?</a:t>
            </a:r>
            <a:endParaRPr lang="en-US" dirty="0"/>
          </a:p>
        </p:txBody>
      </p:sp>
    </p:spTree>
    <p:extLst>
      <p:ext uri="{BB962C8B-B14F-4D97-AF65-F5344CB8AC3E}">
        <p14:creationId xmlns:p14="http://schemas.microsoft.com/office/powerpoint/2010/main" val="147503466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Thank You!</a:t>
            </a:r>
            <a:endParaRPr lang="en-US" dirty="0"/>
          </a:p>
        </p:txBody>
      </p:sp>
    </p:spTree>
    <p:extLst>
      <p:ext uri="{BB962C8B-B14F-4D97-AF65-F5344CB8AC3E}">
        <p14:creationId xmlns:p14="http://schemas.microsoft.com/office/powerpoint/2010/main" val="113000424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4"/>
          <p:cNvSpPr txBox="1">
            <a:spLocks/>
          </p:cNvSpPr>
          <p:nvPr/>
        </p:nvSpPr>
        <p:spPr>
          <a:xfrm>
            <a:off x="808994" y="1611127"/>
            <a:ext cx="7042054" cy="2646235"/>
          </a:xfrm>
          <a:prstGeom prst="rect">
            <a:avLst/>
          </a:prstGeom>
        </p:spPr>
        <p:txBody>
          <a:bodyPr vert="horz" lIns="91440" tIns="45720" rIns="91440" bIns="45720" rtlCol="0">
            <a:norm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a:ln>
                <a:noFill/>
              </a:ln>
              <a:solidFill>
                <a:schemeClr val="bg1"/>
              </a:solidFill>
              <a:effectLst/>
              <a:uLnTx/>
              <a:uFillTx/>
              <a:latin typeface="Helvetica"/>
              <a:ea typeface="+mn-ea"/>
              <a:cs typeface="Helvetica"/>
            </a:endParaRPr>
          </a:p>
        </p:txBody>
      </p:sp>
      <p:pic>
        <p:nvPicPr>
          <p:cNvPr id="7" name="Content Placeholder 3" descr="CoreAlignment_Chart.jpg"/>
          <p:cNvPicPr>
            <a:picLocks noGrp="1" noChangeAspect="1"/>
          </p:cNvPicPr>
          <p:nvPr>
            <p:ph sz="quarter" idx="10"/>
          </p:nvPr>
        </p:nvPicPr>
        <p:blipFill>
          <a:blip r:embed="rId2">
            <a:extLst>
              <a:ext uri="{28A0092B-C50C-407E-A947-70E740481C1C}">
                <a14:useLocalDpi xmlns:a14="http://schemas.microsoft.com/office/drawing/2010/main" val="0"/>
              </a:ext>
            </a:extLst>
          </a:blip>
          <a:srcRect l="-37568" r="-37568"/>
          <a:stretch>
            <a:fillRect/>
          </a:stretch>
        </p:blipFill>
        <p:spPr>
          <a:xfrm>
            <a:off x="485896" y="1175826"/>
            <a:ext cx="8214747" cy="4886308"/>
          </a:xfrm>
        </p:spPr>
      </p:pic>
      <p:sp>
        <p:nvSpPr>
          <p:cNvPr id="2" name="Title 1"/>
          <p:cNvSpPr>
            <a:spLocks noGrp="1"/>
          </p:cNvSpPr>
          <p:nvPr>
            <p:ph type="title"/>
          </p:nvPr>
        </p:nvSpPr>
        <p:spPr/>
        <p:txBody>
          <a:bodyPr/>
          <a:lstStyle/>
          <a:p>
            <a:r>
              <a:rPr lang="en-US" dirty="0" smtClean="0"/>
              <a:t>The Goal:  Alignment around our Identity</a:t>
            </a:r>
            <a:endParaRPr lang="en-US" dirty="0"/>
          </a:p>
        </p:txBody>
      </p:sp>
    </p:spTree>
    <p:extLst>
      <p:ext uri="{BB962C8B-B14F-4D97-AF65-F5344CB8AC3E}">
        <p14:creationId xmlns:p14="http://schemas.microsoft.com/office/powerpoint/2010/main" val="281483960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r>
              <a:rPr lang="en-US" dirty="0" smtClean="0"/>
              <a:t>Leadership</a:t>
            </a:r>
            <a:endParaRPr lang="en-US" dirty="0"/>
          </a:p>
        </p:txBody>
      </p:sp>
      <p:sp>
        <p:nvSpPr>
          <p:cNvPr id="3" name="Text Placeholder 2"/>
          <p:cNvSpPr>
            <a:spLocks noGrp="1"/>
          </p:cNvSpPr>
          <p:nvPr>
            <p:ph type="body" sz="quarter" idx="12"/>
          </p:nvPr>
        </p:nvSpPr>
        <p:spPr>
          <a:prstGeom prst="rect">
            <a:avLst/>
          </a:prstGeom>
        </p:spPr>
        <p:txBody>
          <a:bodyPr/>
          <a:lstStyle/>
          <a:p>
            <a:r>
              <a:rPr lang="en-US" dirty="0" smtClean="0"/>
              <a:t>The first task of leadership is to distinguish between what needs to be preserved and what needs to change.</a:t>
            </a:r>
            <a:endParaRPr lang="en-US" dirty="0"/>
          </a:p>
        </p:txBody>
      </p:sp>
      <p:sp>
        <p:nvSpPr>
          <p:cNvPr id="7" name="Shape 6"/>
          <p:cNvSpPr/>
          <p:nvPr/>
        </p:nvSpPr>
        <p:spPr>
          <a:xfrm>
            <a:off x="1524001" y="3252801"/>
            <a:ext cx="6096000" cy="2438400"/>
          </a:xfrm>
          <a:prstGeom prst="leftRightRibbon">
            <a:avLst/>
          </a:prstGeom>
          <a:gradFill flip="none" rotWithShape="1">
            <a:gsLst>
              <a:gs pos="65000">
                <a:schemeClr val="accent4"/>
              </a:gs>
              <a:gs pos="46000">
                <a:schemeClr val="accent2"/>
              </a:gs>
            </a:gsLst>
            <a:path path="shape">
              <a:fillToRect l="50000" t="50000" r="50000" b="50000"/>
            </a:path>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 name="TextBox 1"/>
          <p:cNvSpPr txBox="1"/>
          <p:nvPr/>
        </p:nvSpPr>
        <p:spPr>
          <a:xfrm>
            <a:off x="2432659" y="3981887"/>
            <a:ext cx="1641195" cy="584776"/>
          </a:xfrm>
          <a:prstGeom prst="rect">
            <a:avLst/>
          </a:prstGeom>
          <a:noFill/>
        </p:spPr>
        <p:txBody>
          <a:bodyPr wrap="none" rtlCol="0">
            <a:spAutoFit/>
          </a:bodyPr>
          <a:lstStyle/>
          <a:p>
            <a:r>
              <a:rPr lang="en-US" sz="3200" dirty="0" smtClean="0">
                <a:solidFill>
                  <a:prstClr val="black"/>
                </a:solidFill>
                <a:latin typeface="Calibri"/>
              </a:rPr>
              <a:t>Preserve</a:t>
            </a:r>
            <a:endParaRPr lang="en-US" sz="3200" dirty="0">
              <a:solidFill>
                <a:prstClr val="black"/>
              </a:solidFill>
              <a:latin typeface="Calibri"/>
            </a:endParaRPr>
          </a:p>
        </p:txBody>
      </p:sp>
      <p:sp>
        <p:nvSpPr>
          <p:cNvPr id="9" name="TextBox 8"/>
          <p:cNvSpPr txBox="1"/>
          <p:nvPr/>
        </p:nvSpPr>
        <p:spPr>
          <a:xfrm>
            <a:off x="4910081" y="4426675"/>
            <a:ext cx="1428596" cy="584776"/>
          </a:xfrm>
          <a:prstGeom prst="rect">
            <a:avLst/>
          </a:prstGeom>
          <a:noFill/>
        </p:spPr>
        <p:txBody>
          <a:bodyPr wrap="none" rtlCol="0">
            <a:spAutoFit/>
          </a:bodyPr>
          <a:lstStyle/>
          <a:p>
            <a:r>
              <a:rPr lang="en-US" sz="3200" dirty="0" smtClean="0">
                <a:solidFill>
                  <a:prstClr val="black"/>
                </a:solidFill>
                <a:latin typeface="Calibri"/>
              </a:rPr>
              <a:t>Change</a:t>
            </a:r>
            <a:endParaRPr lang="en-US" sz="3200" dirty="0">
              <a:solidFill>
                <a:prstClr val="black"/>
              </a:solidFill>
              <a:latin typeface="Calibri"/>
            </a:endParaRPr>
          </a:p>
        </p:txBody>
      </p:sp>
    </p:spTree>
    <p:extLst>
      <p:ext uri="{BB962C8B-B14F-4D97-AF65-F5344CB8AC3E}">
        <p14:creationId xmlns:p14="http://schemas.microsoft.com/office/powerpoint/2010/main" val="384260800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descr="Code_Discovered.jpg"/>
          <p:cNvPicPr>
            <a:picLocks noGrp="1" noChangeAspect="1"/>
          </p:cNvPicPr>
          <p:nvPr>
            <p:ph sz="quarter" idx="10"/>
          </p:nvPr>
        </p:nvPicPr>
        <p:blipFill>
          <a:blip r:embed="rId2">
            <a:extLst>
              <a:ext uri="{28A0092B-C50C-407E-A947-70E740481C1C}">
                <a14:useLocalDpi xmlns:a14="http://schemas.microsoft.com/office/drawing/2010/main" val="0"/>
              </a:ext>
            </a:extLst>
          </a:blip>
          <a:srcRect l="-14955" r="-14955"/>
          <a:stretch>
            <a:fillRect/>
          </a:stretch>
        </p:blipFill>
        <p:spPr bwMode="auto">
          <a:xfrm>
            <a:off x="152212" y="1217240"/>
            <a:ext cx="8579459" cy="5103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p:cNvSpPr>
            <a:spLocks noGrp="1"/>
          </p:cNvSpPr>
          <p:nvPr>
            <p:ph type="title"/>
          </p:nvPr>
        </p:nvSpPr>
        <p:spPr/>
        <p:txBody>
          <a:bodyPr/>
          <a:lstStyle/>
          <a:p>
            <a:r>
              <a:rPr lang="en-US" dirty="0" smtClean="0"/>
              <a:t>Code</a:t>
            </a:r>
            <a:endParaRPr lang="en-US" dirty="0"/>
          </a:p>
        </p:txBody>
      </p:sp>
    </p:spTree>
    <p:extLst>
      <p:ext uri="{BB962C8B-B14F-4D97-AF65-F5344CB8AC3E}">
        <p14:creationId xmlns:p14="http://schemas.microsoft.com/office/powerpoint/2010/main" val="35121580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Our Core Values</a:t>
            </a:r>
            <a:endParaRPr lang="en-US" dirty="0"/>
          </a:p>
        </p:txBody>
      </p:sp>
    </p:spTree>
    <p:extLst>
      <p:ext uri="{BB962C8B-B14F-4D97-AF65-F5344CB8AC3E}">
        <p14:creationId xmlns:p14="http://schemas.microsoft.com/office/powerpoint/2010/main" val="345297662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969" y="123488"/>
            <a:ext cx="7358063" cy="750094"/>
          </a:xfrm>
        </p:spPr>
        <p:txBody>
          <a:bodyPr/>
          <a:lstStyle/>
          <a:p>
            <a:r>
              <a:rPr lang="en-US" sz="3200" b="1" dirty="0" smtClean="0">
                <a:latin typeface="Helvetica"/>
                <a:cs typeface="Helvetica"/>
              </a:rPr>
              <a:t>BIBLICAL FAITHFULNESS</a:t>
            </a:r>
            <a:endParaRPr lang="en-US" sz="3200" b="1" dirty="0">
              <a:latin typeface="Helvetica"/>
              <a:cs typeface="Helvetica"/>
            </a:endParaRPr>
          </a:p>
        </p:txBody>
      </p:sp>
      <p:sp>
        <p:nvSpPr>
          <p:cNvPr id="3" name="Content Placeholder 2"/>
          <p:cNvSpPr>
            <a:spLocks noGrp="1"/>
          </p:cNvSpPr>
          <p:nvPr>
            <p:ph idx="1"/>
          </p:nvPr>
        </p:nvSpPr>
        <p:spPr>
          <a:xfrm>
            <a:off x="457647" y="718589"/>
            <a:ext cx="8228707" cy="4525119"/>
          </a:xfrm>
        </p:spPr>
        <p:txBody>
          <a:bodyPr/>
          <a:lstStyle/>
          <a:p>
            <a:pPr marL="0" indent="0">
              <a:buNone/>
            </a:pPr>
            <a:endParaRPr lang="en-US" dirty="0">
              <a:latin typeface="+mj-lt"/>
              <a:cs typeface="Helvetica"/>
            </a:endParaRPr>
          </a:p>
          <a:p>
            <a:pPr marL="0" indent="0">
              <a:buNone/>
            </a:pPr>
            <a:r>
              <a:rPr lang="en-US" b="1" dirty="0">
                <a:latin typeface="+mj-lt"/>
                <a:cs typeface="Helvetica"/>
              </a:rPr>
              <a:t>We are </a:t>
            </a:r>
            <a:r>
              <a:rPr lang="en-US" b="1" dirty="0" smtClean="0">
                <a:latin typeface="+mj-lt"/>
                <a:cs typeface="Helvetica"/>
              </a:rPr>
              <a:t>rooted</a:t>
            </a:r>
            <a:r>
              <a:rPr lang="en-US" dirty="0" smtClean="0">
                <a:latin typeface="+mj-lt"/>
                <a:cs typeface="Helvetica"/>
              </a:rPr>
              <a:t> </a:t>
            </a:r>
            <a:r>
              <a:rPr lang="en-US" dirty="0">
                <a:latin typeface="+mj-lt"/>
                <a:cs typeface="Helvetica"/>
              </a:rPr>
              <a:t>in Scripture, believing that God speaks through his living and active Word today, just as he has in the past. In a time when many struggle to find meaning and direction, we believe that the Bible tells the true story of the triune God, the world, and ourselves, and we endeavor to live humbly and responsively within that story.</a:t>
            </a:r>
          </a:p>
          <a:p>
            <a:endParaRPr lang="en-US" dirty="0">
              <a:latin typeface="+mj-lt"/>
              <a:cs typeface="Helvetica"/>
            </a:endParaRPr>
          </a:p>
          <a:p>
            <a:pPr marL="0" indent="0">
              <a:buNone/>
            </a:pPr>
            <a:endParaRPr lang="en-US" dirty="0">
              <a:latin typeface="+mj-lt"/>
              <a:cs typeface="Helvetica"/>
            </a:endParaRPr>
          </a:p>
        </p:txBody>
      </p:sp>
    </p:spTree>
    <p:extLst>
      <p:ext uri="{BB962C8B-B14F-4D97-AF65-F5344CB8AC3E}">
        <p14:creationId xmlns:p14="http://schemas.microsoft.com/office/powerpoint/2010/main" val="171866463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969" y="123488"/>
            <a:ext cx="7358063" cy="750094"/>
          </a:xfrm>
        </p:spPr>
        <p:txBody>
          <a:bodyPr/>
          <a:lstStyle/>
          <a:p>
            <a:r>
              <a:rPr lang="en-US" sz="3200" b="1" dirty="0" smtClean="0">
                <a:latin typeface="Helvetica"/>
                <a:cs typeface="Helvetica"/>
              </a:rPr>
              <a:t>GOSPEL COMMUNITY</a:t>
            </a:r>
            <a:endParaRPr lang="en-US" sz="3200" b="1" dirty="0">
              <a:latin typeface="Helvetica"/>
              <a:cs typeface="Helvetica"/>
            </a:endParaRPr>
          </a:p>
        </p:txBody>
      </p:sp>
      <p:sp>
        <p:nvSpPr>
          <p:cNvPr id="3" name="Content Placeholder 2"/>
          <p:cNvSpPr>
            <a:spLocks noGrp="1"/>
          </p:cNvSpPr>
          <p:nvPr>
            <p:ph idx="1"/>
          </p:nvPr>
        </p:nvSpPr>
        <p:spPr>
          <a:xfrm>
            <a:off x="457647" y="718589"/>
            <a:ext cx="8228707" cy="4525119"/>
          </a:xfrm>
        </p:spPr>
        <p:txBody>
          <a:bodyPr/>
          <a:lstStyle/>
          <a:p>
            <a:pPr marL="0" indent="0">
              <a:buNone/>
            </a:pPr>
            <a:endParaRPr lang="en-US" dirty="0"/>
          </a:p>
          <a:p>
            <a:pPr marL="0" indent="0">
              <a:buNone/>
            </a:pPr>
            <a:r>
              <a:rPr lang="en-US" b="1" dirty="0"/>
              <a:t>We are bound </a:t>
            </a:r>
            <a:r>
              <a:rPr lang="en-US" dirty="0"/>
              <a:t>together in our differences through the gospel of Jesus Christ. We seek to live as an authentic spiritual family that crosses generational, cultural, and vocational lines. By loving one another, we bear witness to the power of Jesus’ life, death, and resurrection to reconcile us to God and neighbor. </a:t>
            </a:r>
          </a:p>
          <a:p>
            <a:endParaRPr lang="en-US" dirty="0"/>
          </a:p>
          <a:p>
            <a:pPr marL="0" indent="0">
              <a:buNone/>
            </a:pPr>
            <a:endParaRPr lang="en-US" dirty="0"/>
          </a:p>
        </p:txBody>
      </p:sp>
    </p:spTree>
    <p:extLst>
      <p:ext uri="{BB962C8B-B14F-4D97-AF65-F5344CB8AC3E}">
        <p14:creationId xmlns:p14="http://schemas.microsoft.com/office/powerpoint/2010/main" val="26202218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Yellow header">
  <a:themeElements>
    <a:clrScheme name="Custom 2">
      <a:dk1>
        <a:sysClr val="windowText" lastClr="000000"/>
      </a:dk1>
      <a:lt1>
        <a:sysClr val="window" lastClr="FFFFFF"/>
      </a:lt1>
      <a:dk2>
        <a:srgbClr val="6A737B"/>
      </a:dk2>
      <a:lt2>
        <a:srgbClr val="E1E1E1"/>
      </a:lt2>
      <a:accent1>
        <a:srgbClr val="4AA7DE"/>
      </a:accent1>
      <a:accent2>
        <a:srgbClr val="F58025"/>
      </a:accent2>
      <a:accent3>
        <a:srgbClr val="B8B308"/>
      </a:accent3>
      <a:accent4>
        <a:srgbClr val="FFD457"/>
      </a:accent4>
      <a:accent5>
        <a:srgbClr val="6A737B"/>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rmAutofit/>
      </a:bodyPr>
      <a:lstStyle>
        <a:defPPr marL="0" marR="0" indent="0" algn="l" defTabSz="457200" rtl="0" eaLnBrk="1" fontAlgn="auto" latinLnBrk="0" hangingPunct="1">
          <a:lnSpc>
            <a:spcPct val="100000"/>
          </a:lnSpc>
          <a:spcBef>
            <a:spcPct val="0"/>
          </a:spcBef>
          <a:spcAft>
            <a:spcPts val="0"/>
          </a:spcAft>
          <a:buClrTx/>
          <a:buSzTx/>
          <a:buFontTx/>
          <a:buNone/>
          <a:tabLst/>
          <a:defRPr kumimoji="0" b="0" i="0" u="none" strike="noStrike" kern="1200" cap="none" spc="0" normalizeH="0" baseline="0" noProof="0" dirty="0" smtClean="0">
            <a:ln>
              <a:noFill/>
            </a:ln>
            <a:solidFill>
              <a:schemeClr val="tx2"/>
            </a:solidFill>
            <a:effectLst/>
            <a:uLnTx/>
            <a:uFillTx/>
            <a:latin typeface="Helvetica"/>
            <a:ea typeface="+mj-ea"/>
            <a:cs typeface="+mj-cs"/>
          </a:defRPr>
        </a:defPPr>
      </a:lstStyle>
    </a:txDef>
  </a:objectDefaults>
  <a:extraClrSchemeLst/>
</a:theme>
</file>

<file path=ppt/theme/theme10.xml><?xml version="1.0" encoding="utf-8"?>
<a:theme xmlns:a="http://schemas.openxmlformats.org/drawingml/2006/main" name="1_Blue header">
  <a:themeElements>
    <a:clrScheme name="Custom 2">
      <a:dk1>
        <a:sysClr val="windowText" lastClr="000000"/>
      </a:dk1>
      <a:lt1>
        <a:sysClr val="window" lastClr="FFFFFF"/>
      </a:lt1>
      <a:dk2>
        <a:srgbClr val="6A737B"/>
      </a:dk2>
      <a:lt2>
        <a:srgbClr val="E1E1E1"/>
      </a:lt2>
      <a:accent1>
        <a:srgbClr val="4AA7DE"/>
      </a:accent1>
      <a:accent2>
        <a:srgbClr val="F58025"/>
      </a:accent2>
      <a:accent3>
        <a:srgbClr val="B8B308"/>
      </a:accent3>
      <a:accent4>
        <a:srgbClr val="FFD457"/>
      </a:accent4>
      <a:accent5>
        <a:srgbClr val="6A737B"/>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_Orange header">
  <a:themeElements>
    <a:clrScheme name="Custom 2">
      <a:dk1>
        <a:sysClr val="windowText" lastClr="000000"/>
      </a:dk1>
      <a:lt1>
        <a:sysClr val="window" lastClr="FFFFFF"/>
      </a:lt1>
      <a:dk2>
        <a:srgbClr val="6A737B"/>
      </a:dk2>
      <a:lt2>
        <a:srgbClr val="E1E1E1"/>
      </a:lt2>
      <a:accent1>
        <a:srgbClr val="4AA7DE"/>
      </a:accent1>
      <a:accent2>
        <a:srgbClr val="F58025"/>
      </a:accent2>
      <a:accent3>
        <a:srgbClr val="B8B308"/>
      </a:accent3>
      <a:accent4>
        <a:srgbClr val="FFD457"/>
      </a:accent4>
      <a:accent5>
        <a:srgbClr val="6A737B"/>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_Yellow header">
  <a:themeElements>
    <a:clrScheme name="Custom 2">
      <a:dk1>
        <a:sysClr val="windowText" lastClr="000000"/>
      </a:dk1>
      <a:lt1>
        <a:sysClr val="window" lastClr="FFFFFF"/>
      </a:lt1>
      <a:dk2>
        <a:srgbClr val="6A737B"/>
      </a:dk2>
      <a:lt2>
        <a:srgbClr val="E1E1E1"/>
      </a:lt2>
      <a:accent1>
        <a:srgbClr val="4AA7DE"/>
      </a:accent1>
      <a:accent2>
        <a:srgbClr val="F58025"/>
      </a:accent2>
      <a:accent3>
        <a:srgbClr val="B8B308"/>
      </a:accent3>
      <a:accent4>
        <a:srgbClr val="FFD457"/>
      </a:accent4>
      <a:accent5>
        <a:srgbClr val="6A737B"/>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rmAutofit/>
      </a:bodyPr>
      <a:lstStyle>
        <a:defPPr marL="0" marR="0" indent="0" algn="l" defTabSz="457200" rtl="0" eaLnBrk="1" fontAlgn="auto" latinLnBrk="0" hangingPunct="1">
          <a:lnSpc>
            <a:spcPct val="100000"/>
          </a:lnSpc>
          <a:spcBef>
            <a:spcPct val="0"/>
          </a:spcBef>
          <a:spcAft>
            <a:spcPts val="0"/>
          </a:spcAft>
          <a:buClrTx/>
          <a:buSzTx/>
          <a:buFontTx/>
          <a:buNone/>
          <a:tabLst/>
          <a:defRPr kumimoji="0" b="0" i="0" u="none" strike="noStrike" kern="1200" cap="none" spc="0" normalizeH="0" baseline="0" noProof="0" dirty="0" smtClean="0">
            <a:ln>
              <a:noFill/>
            </a:ln>
            <a:solidFill>
              <a:schemeClr val="tx2"/>
            </a:solidFill>
            <a:effectLst/>
            <a:uLnTx/>
            <a:uFillTx/>
            <a:latin typeface="Helvetica"/>
            <a:ea typeface="+mj-ea"/>
            <a:cs typeface="+mj-cs"/>
          </a:defRPr>
        </a:defPPr>
      </a:lstStyle>
    </a:txDef>
  </a:objectDefaults>
  <a:extraClrSchemeLst/>
</a:theme>
</file>

<file path=ppt/theme/theme13.xml><?xml version="1.0" encoding="utf-8"?>
<a:theme xmlns:a="http://schemas.openxmlformats.org/drawingml/2006/main" name="1_Orange blank">
  <a:themeElements>
    <a:clrScheme name="Custom 2">
      <a:dk1>
        <a:sysClr val="windowText" lastClr="000000"/>
      </a:dk1>
      <a:lt1>
        <a:sysClr val="window" lastClr="FFFFFF"/>
      </a:lt1>
      <a:dk2>
        <a:srgbClr val="6A737B"/>
      </a:dk2>
      <a:lt2>
        <a:srgbClr val="E1E1E1"/>
      </a:lt2>
      <a:accent1>
        <a:srgbClr val="4AA7DE"/>
      </a:accent1>
      <a:accent2>
        <a:srgbClr val="F58025"/>
      </a:accent2>
      <a:accent3>
        <a:srgbClr val="B8B308"/>
      </a:accent3>
      <a:accent4>
        <a:srgbClr val="FFD457"/>
      </a:accent4>
      <a:accent5>
        <a:srgbClr val="6A737B"/>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2_Orange header">
  <a:themeElements>
    <a:clrScheme name="Custom 2">
      <a:dk1>
        <a:sysClr val="windowText" lastClr="000000"/>
      </a:dk1>
      <a:lt1>
        <a:sysClr val="window" lastClr="FFFFFF"/>
      </a:lt1>
      <a:dk2>
        <a:srgbClr val="6A737B"/>
      </a:dk2>
      <a:lt2>
        <a:srgbClr val="E1E1E1"/>
      </a:lt2>
      <a:accent1>
        <a:srgbClr val="4AA7DE"/>
      </a:accent1>
      <a:accent2>
        <a:srgbClr val="F58025"/>
      </a:accent2>
      <a:accent3>
        <a:srgbClr val="B8B308"/>
      </a:accent3>
      <a:accent4>
        <a:srgbClr val="FFD457"/>
      </a:accent4>
      <a:accent5>
        <a:srgbClr val="6A737B"/>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2_Orange blank">
  <a:themeElements>
    <a:clrScheme name="Custom 2">
      <a:dk1>
        <a:sysClr val="windowText" lastClr="000000"/>
      </a:dk1>
      <a:lt1>
        <a:sysClr val="window" lastClr="FFFFFF"/>
      </a:lt1>
      <a:dk2>
        <a:srgbClr val="6A737B"/>
      </a:dk2>
      <a:lt2>
        <a:srgbClr val="E1E1E1"/>
      </a:lt2>
      <a:accent1>
        <a:srgbClr val="4AA7DE"/>
      </a:accent1>
      <a:accent2>
        <a:srgbClr val="F58025"/>
      </a:accent2>
      <a:accent3>
        <a:srgbClr val="B8B308"/>
      </a:accent3>
      <a:accent4>
        <a:srgbClr val="FFD457"/>
      </a:accent4>
      <a:accent5>
        <a:srgbClr val="6A737B"/>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3_Orange header">
  <a:themeElements>
    <a:clrScheme name="Custom 2">
      <a:dk1>
        <a:sysClr val="windowText" lastClr="000000"/>
      </a:dk1>
      <a:lt1>
        <a:sysClr val="window" lastClr="FFFFFF"/>
      </a:lt1>
      <a:dk2>
        <a:srgbClr val="6A737B"/>
      </a:dk2>
      <a:lt2>
        <a:srgbClr val="E1E1E1"/>
      </a:lt2>
      <a:accent1>
        <a:srgbClr val="4AA7DE"/>
      </a:accent1>
      <a:accent2>
        <a:srgbClr val="F58025"/>
      </a:accent2>
      <a:accent3>
        <a:srgbClr val="B8B308"/>
      </a:accent3>
      <a:accent4>
        <a:srgbClr val="FFD457"/>
      </a:accent4>
      <a:accent5>
        <a:srgbClr val="6A737B"/>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2_Blue blank">
  <a:themeElements>
    <a:clrScheme name="Custom 2">
      <a:dk1>
        <a:sysClr val="windowText" lastClr="000000"/>
      </a:dk1>
      <a:lt1>
        <a:sysClr val="window" lastClr="FFFFFF"/>
      </a:lt1>
      <a:dk2>
        <a:srgbClr val="6A737B"/>
      </a:dk2>
      <a:lt2>
        <a:srgbClr val="E1E1E1"/>
      </a:lt2>
      <a:accent1>
        <a:srgbClr val="4AA7DE"/>
      </a:accent1>
      <a:accent2>
        <a:srgbClr val="F58025"/>
      </a:accent2>
      <a:accent3>
        <a:srgbClr val="B8B308"/>
      </a:accent3>
      <a:accent4>
        <a:srgbClr val="FFD457"/>
      </a:accent4>
      <a:accent5>
        <a:srgbClr val="6A737B"/>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3_Orange blank">
  <a:themeElements>
    <a:clrScheme name="Custom 2">
      <a:dk1>
        <a:sysClr val="windowText" lastClr="000000"/>
      </a:dk1>
      <a:lt1>
        <a:sysClr val="window" lastClr="FFFFFF"/>
      </a:lt1>
      <a:dk2>
        <a:srgbClr val="6A737B"/>
      </a:dk2>
      <a:lt2>
        <a:srgbClr val="E1E1E1"/>
      </a:lt2>
      <a:accent1>
        <a:srgbClr val="4AA7DE"/>
      </a:accent1>
      <a:accent2>
        <a:srgbClr val="F58025"/>
      </a:accent2>
      <a:accent3>
        <a:srgbClr val="B8B308"/>
      </a:accent3>
      <a:accent4>
        <a:srgbClr val="FFD457"/>
      </a:accent4>
      <a:accent5>
        <a:srgbClr val="6A737B"/>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2_Blue header">
  <a:themeElements>
    <a:clrScheme name="Custom 2">
      <a:dk1>
        <a:sysClr val="windowText" lastClr="000000"/>
      </a:dk1>
      <a:lt1>
        <a:sysClr val="window" lastClr="FFFFFF"/>
      </a:lt1>
      <a:dk2>
        <a:srgbClr val="6A737B"/>
      </a:dk2>
      <a:lt2>
        <a:srgbClr val="E1E1E1"/>
      </a:lt2>
      <a:accent1>
        <a:srgbClr val="4AA7DE"/>
      </a:accent1>
      <a:accent2>
        <a:srgbClr val="F58025"/>
      </a:accent2>
      <a:accent3>
        <a:srgbClr val="B8B308"/>
      </a:accent3>
      <a:accent4>
        <a:srgbClr val="FFD457"/>
      </a:accent4>
      <a:accent5>
        <a:srgbClr val="6A737B"/>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range blank">
  <a:themeElements>
    <a:clrScheme name="Custom 2">
      <a:dk1>
        <a:sysClr val="windowText" lastClr="000000"/>
      </a:dk1>
      <a:lt1>
        <a:sysClr val="window" lastClr="FFFFFF"/>
      </a:lt1>
      <a:dk2>
        <a:srgbClr val="6A737B"/>
      </a:dk2>
      <a:lt2>
        <a:srgbClr val="E1E1E1"/>
      </a:lt2>
      <a:accent1>
        <a:srgbClr val="4AA7DE"/>
      </a:accent1>
      <a:accent2>
        <a:srgbClr val="F58025"/>
      </a:accent2>
      <a:accent3>
        <a:srgbClr val="B8B308"/>
      </a:accent3>
      <a:accent4>
        <a:srgbClr val="FFD457"/>
      </a:accent4>
      <a:accent5>
        <a:srgbClr val="6A737B"/>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1_Green blank">
  <a:themeElements>
    <a:clrScheme name="Custom 2">
      <a:dk1>
        <a:sysClr val="windowText" lastClr="000000"/>
      </a:dk1>
      <a:lt1>
        <a:sysClr val="window" lastClr="FFFFFF"/>
      </a:lt1>
      <a:dk2>
        <a:srgbClr val="6A737B"/>
      </a:dk2>
      <a:lt2>
        <a:srgbClr val="E1E1E1"/>
      </a:lt2>
      <a:accent1>
        <a:srgbClr val="4AA7DE"/>
      </a:accent1>
      <a:accent2>
        <a:srgbClr val="F58025"/>
      </a:accent2>
      <a:accent3>
        <a:srgbClr val="B8B308"/>
      </a:accent3>
      <a:accent4>
        <a:srgbClr val="FFD457"/>
      </a:accent4>
      <a:accent5>
        <a:srgbClr val="6A737B"/>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1.xml><?xml version="1.0" encoding="utf-8"?>
<a:theme xmlns:a="http://schemas.openxmlformats.org/drawingml/2006/main" name="1_Green header">
  <a:themeElements>
    <a:clrScheme name="Custom 4">
      <a:dk1>
        <a:sysClr val="windowText" lastClr="000000"/>
      </a:dk1>
      <a:lt1>
        <a:sysClr val="window" lastClr="FFFFFF"/>
      </a:lt1>
      <a:dk2>
        <a:srgbClr val="6A737B"/>
      </a:dk2>
      <a:lt2>
        <a:srgbClr val="E1E1E1"/>
      </a:lt2>
      <a:accent1>
        <a:srgbClr val="4AA7DE"/>
      </a:accent1>
      <a:accent2>
        <a:srgbClr val="F58025"/>
      </a:accent2>
      <a:accent3>
        <a:srgbClr val="B8B308"/>
      </a:accent3>
      <a:accent4>
        <a:srgbClr val="FFD457"/>
      </a:accent4>
      <a:accent5>
        <a:srgbClr val="6A737B"/>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2.xml><?xml version="1.0" encoding="utf-8"?>
<a:theme xmlns:a="http://schemas.openxmlformats.org/drawingml/2006/main" name="3_Blue header">
  <a:themeElements>
    <a:clrScheme name="Custom 2">
      <a:dk1>
        <a:sysClr val="windowText" lastClr="000000"/>
      </a:dk1>
      <a:lt1>
        <a:sysClr val="window" lastClr="FFFFFF"/>
      </a:lt1>
      <a:dk2>
        <a:srgbClr val="6A737B"/>
      </a:dk2>
      <a:lt2>
        <a:srgbClr val="E1E1E1"/>
      </a:lt2>
      <a:accent1>
        <a:srgbClr val="4AA7DE"/>
      </a:accent1>
      <a:accent2>
        <a:srgbClr val="F58025"/>
      </a:accent2>
      <a:accent3>
        <a:srgbClr val="B8B308"/>
      </a:accent3>
      <a:accent4>
        <a:srgbClr val="FFD457"/>
      </a:accent4>
      <a:accent5>
        <a:srgbClr val="6A737B"/>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range header">
  <a:themeElements>
    <a:clrScheme name="Custom 2">
      <a:dk1>
        <a:sysClr val="windowText" lastClr="000000"/>
      </a:dk1>
      <a:lt1>
        <a:sysClr val="window" lastClr="FFFFFF"/>
      </a:lt1>
      <a:dk2>
        <a:srgbClr val="6A737B"/>
      </a:dk2>
      <a:lt2>
        <a:srgbClr val="E1E1E1"/>
      </a:lt2>
      <a:accent1>
        <a:srgbClr val="4AA7DE"/>
      </a:accent1>
      <a:accent2>
        <a:srgbClr val="F58025"/>
      </a:accent2>
      <a:accent3>
        <a:srgbClr val="B8B308"/>
      </a:accent3>
      <a:accent4>
        <a:srgbClr val="FFD457"/>
      </a:accent4>
      <a:accent5>
        <a:srgbClr val="6A737B"/>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Blue blank">
  <a:themeElements>
    <a:clrScheme name="Custom 2">
      <a:dk1>
        <a:sysClr val="windowText" lastClr="000000"/>
      </a:dk1>
      <a:lt1>
        <a:sysClr val="window" lastClr="FFFFFF"/>
      </a:lt1>
      <a:dk2>
        <a:srgbClr val="6A737B"/>
      </a:dk2>
      <a:lt2>
        <a:srgbClr val="E1E1E1"/>
      </a:lt2>
      <a:accent1>
        <a:srgbClr val="4AA7DE"/>
      </a:accent1>
      <a:accent2>
        <a:srgbClr val="F58025"/>
      </a:accent2>
      <a:accent3>
        <a:srgbClr val="B8B308"/>
      </a:accent3>
      <a:accent4>
        <a:srgbClr val="FFD457"/>
      </a:accent4>
      <a:accent5>
        <a:srgbClr val="6A737B"/>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Blue header">
  <a:themeElements>
    <a:clrScheme name="Custom 2">
      <a:dk1>
        <a:sysClr val="windowText" lastClr="000000"/>
      </a:dk1>
      <a:lt1>
        <a:sysClr val="window" lastClr="FFFFFF"/>
      </a:lt1>
      <a:dk2>
        <a:srgbClr val="6A737B"/>
      </a:dk2>
      <a:lt2>
        <a:srgbClr val="E1E1E1"/>
      </a:lt2>
      <a:accent1>
        <a:srgbClr val="4AA7DE"/>
      </a:accent1>
      <a:accent2>
        <a:srgbClr val="F58025"/>
      </a:accent2>
      <a:accent3>
        <a:srgbClr val="B8B308"/>
      </a:accent3>
      <a:accent4>
        <a:srgbClr val="FFD457"/>
      </a:accent4>
      <a:accent5>
        <a:srgbClr val="6A737B"/>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Green blank">
  <a:themeElements>
    <a:clrScheme name="Custom 2">
      <a:dk1>
        <a:sysClr val="windowText" lastClr="000000"/>
      </a:dk1>
      <a:lt1>
        <a:sysClr val="window" lastClr="FFFFFF"/>
      </a:lt1>
      <a:dk2>
        <a:srgbClr val="6A737B"/>
      </a:dk2>
      <a:lt2>
        <a:srgbClr val="E1E1E1"/>
      </a:lt2>
      <a:accent1>
        <a:srgbClr val="4AA7DE"/>
      </a:accent1>
      <a:accent2>
        <a:srgbClr val="F58025"/>
      </a:accent2>
      <a:accent3>
        <a:srgbClr val="B8B308"/>
      </a:accent3>
      <a:accent4>
        <a:srgbClr val="FFD457"/>
      </a:accent4>
      <a:accent5>
        <a:srgbClr val="6A737B"/>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Green header">
  <a:themeElements>
    <a:clrScheme name="Custom 4">
      <a:dk1>
        <a:sysClr val="windowText" lastClr="000000"/>
      </a:dk1>
      <a:lt1>
        <a:sysClr val="window" lastClr="FFFFFF"/>
      </a:lt1>
      <a:dk2>
        <a:srgbClr val="6A737B"/>
      </a:dk2>
      <a:lt2>
        <a:srgbClr val="E1E1E1"/>
      </a:lt2>
      <a:accent1>
        <a:srgbClr val="4AA7DE"/>
      </a:accent1>
      <a:accent2>
        <a:srgbClr val="F58025"/>
      </a:accent2>
      <a:accent3>
        <a:srgbClr val="B8B308"/>
      </a:accent3>
      <a:accent4>
        <a:srgbClr val="FFD457"/>
      </a:accent4>
      <a:accent5>
        <a:srgbClr val="6A737B"/>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_Blue blank">
  <a:themeElements>
    <a:clrScheme name="Custom 2">
      <a:dk1>
        <a:sysClr val="windowText" lastClr="000000"/>
      </a:dk1>
      <a:lt1>
        <a:sysClr val="window" lastClr="FFFFFF"/>
      </a:lt1>
      <a:dk2>
        <a:srgbClr val="6A737B"/>
      </a:dk2>
      <a:lt2>
        <a:srgbClr val="E1E1E1"/>
      </a:lt2>
      <a:accent1>
        <a:srgbClr val="4AA7DE"/>
      </a:accent1>
      <a:accent2>
        <a:srgbClr val="F58025"/>
      </a:accent2>
      <a:accent3>
        <a:srgbClr val="B8B308"/>
      </a:accent3>
      <a:accent4>
        <a:srgbClr val="FFD457"/>
      </a:accent4>
      <a:accent5>
        <a:srgbClr val="6A737B"/>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9319</TotalTime>
  <Words>1027</Words>
  <Application>Microsoft Macintosh PowerPoint</Application>
  <PresentationFormat>On-screen Show (4:3)</PresentationFormat>
  <Paragraphs>158</Paragraphs>
  <Slides>33</Slides>
  <Notes>1</Notes>
  <HiddenSlides>0</HiddenSlides>
  <MMClips>0</MMClips>
  <ScaleCrop>false</ScaleCrop>
  <HeadingPairs>
    <vt:vector size="4" baseType="variant">
      <vt:variant>
        <vt:lpstr>Theme</vt:lpstr>
      </vt:variant>
      <vt:variant>
        <vt:i4>22</vt:i4>
      </vt:variant>
      <vt:variant>
        <vt:lpstr>Slide Titles</vt:lpstr>
      </vt:variant>
      <vt:variant>
        <vt:i4>33</vt:i4>
      </vt:variant>
    </vt:vector>
  </HeadingPairs>
  <TitlesOfParts>
    <vt:vector size="55" baseType="lpstr">
      <vt:lpstr>Yellow header</vt:lpstr>
      <vt:lpstr>Orange blank</vt:lpstr>
      <vt:lpstr>Orange header</vt:lpstr>
      <vt:lpstr>Blue blank</vt:lpstr>
      <vt:lpstr>Blue header</vt:lpstr>
      <vt:lpstr>Green blank</vt:lpstr>
      <vt:lpstr>Green header</vt:lpstr>
      <vt:lpstr>BLANK</vt:lpstr>
      <vt:lpstr>1_Blue blank</vt:lpstr>
      <vt:lpstr>1_Blue header</vt:lpstr>
      <vt:lpstr>1_Orange header</vt:lpstr>
      <vt:lpstr>1_Yellow header</vt:lpstr>
      <vt:lpstr>1_Orange blank</vt:lpstr>
      <vt:lpstr>2_Orange header</vt:lpstr>
      <vt:lpstr>2_Orange blank</vt:lpstr>
      <vt:lpstr>3_Orange header</vt:lpstr>
      <vt:lpstr>2_Blue blank</vt:lpstr>
      <vt:lpstr>3_Orange blank</vt:lpstr>
      <vt:lpstr>2_Blue header</vt:lpstr>
      <vt:lpstr>1_Green blank</vt:lpstr>
      <vt:lpstr>1_Green header</vt:lpstr>
      <vt:lpstr>3_Blue header</vt:lpstr>
      <vt:lpstr>PowerPoint Presentation</vt:lpstr>
      <vt:lpstr>Agenda:  10-12</vt:lpstr>
      <vt:lpstr>The Process</vt:lpstr>
      <vt:lpstr>The Goal:  Alignment around our Identity</vt:lpstr>
      <vt:lpstr>PowerPoint Presentation</vt:lpstr>
      <vt:lpstr>Code</vt:lpstr>
      <vt:lpstr>PowerPoint Presentation</vt:lpstr>
      <vt:lpstr>BIBLICAL FAITHFULNESS</vt:lpstr>
      <vt:lpstr>GOSPEL COMMUNITY</vt:lpstr>
      <vt:lpstr>INTENTIONAL DISCIPLESHIP</vt:lpstr>
      <vt:lpstr>MISSIONAL ORIENTATION</vt:lpstr>
      <vt:lpstr>CATALYTIC CULTURE</vt:lpstr>
      <vt:lpstr>Strengths to Leverage</vt:lpstr>
      <vt:lpstr>Weaknesses to Address</vt:lpstr>
      <vt:lpstr>TAG’s Assessment:  Governance and Structure</vt:lpstr>
      <vt:lpstr>The S-Curve</vt:lpstr>
      <vt:lpstr>In the Maturity Phase</vt:lpstr>
      <vt:lpstr>The New S-Curve</vt:lpstr>
      <vt:lpstr>Opportunities to Consider</vt:lpstr>
      <vt:lpstr>Opportunities to Consider</vt:lpstr>
      <vt:lpstr>Threats to Prevent</vt:lpstr>
      <vt:lpstr>Threats to Prevent</vt:lpstr>
      <vt:lpstr>PowerPoint Presentation</vt:lpstr>
      <vt:lpstr>Changing Societies and Cultures</vt:lpstr>
      <vt:lpstr>Our Emerging Focus for the Medium Term</vt:lpstr>
      <vt:lpstr>PowerPoint Presentation</vt:lpstr>
      <vt:lpstr>1.  COMMUNICATE OUR PURPOSE</vt:lpstr>
      <vt:lpstr>2.   REORGANIZE STAFF &amp; SESSION</vt:lpstr>
      <vt:lpstr>3.  CONNECT, TRAIN &amp; SEND</vt:lpstr>
      <vt:lpstr>4.  MODERNIZE INFRASTRUCTURE</vt:lpstr>
      <vt:lpstr>5.  LOVE OUR NEIGHBORS</vt:lpstr>
      <vt:lpstr>What’s Next?</vt:lpstr>
      <vt:lpstr>PowerPoint Presentation</vt:lpstr>
    </vt:vector>
  </TitlesOfParts>
  <Company>Miller Brooks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Leadership Triangle</dc:title>
  <dc:creator>*** ***</dc:creator>
  <cp:lastModifiedBy>Corey Widmer</cp:lastModifiedBy>
  <cp:revision>338</cp:revision>
  <cp:lastPrinted>2012-07-31T13:36:45Z</cp:lastPrinted>
  <dcterms:created xsi:type="dcterms:W3CDTF">2012-12-10T18:26:20Z</dcterms:created>
  <dcterms:modified xsi:type="dcterms:W3CDTF">2016-01-11T19:00:25Z</dcterms:modified>
</cp:coreProperties>
</file>